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29"/>
  </p:notesMasterIdLst>
  <p:handoutMasterIdLst>
    <p:handoutMasterId r:id="rId30"/>
  </p:handoutMasterIdLst>
  <p:sldIdLst>
    <p:sldId id="278" r:id="rId5"/>
    <p:sldId id="312" r:id="rId6"/>
    <p:sldId id="335" r:id="rId7"/>
    <p:sldId id="334" r:id="rId8"/>
    <p:sldId id="337" r:id="rId9"/>
    <p:sldId id="338" r:id="rId10"/>
    <p:sldId id="339" r:id="rId11"/>
    <p:sldId id="322" r:id="rId12"/>
    <p:sldId id="340" r:id="rId13"/>
    <p:sldId id="342" r:id="rId14"/>
    <p:sldId id="341" r:id="rId15"/>
    <p:sldId id="343" r:id="rId16"/>
    <p:sldId id="344" r:id="rId17"/>
    <p:sldId id="345" r:id="rId18"/>
    <p:sldId id="346" r:id="rId19"/>
    <p:sldId id="347" r:id="rId20"/>
    <p:sldId id="348" r:id="rId21"/>
    <p:sldId id="349" r:id="rId22"/>
    <p:sldId id="350" r:id="rId23"/>
    <p:sldId id="352" r:id="rId24"/>
    <p:sldId id="355" r:id="rId25"/>
    <p:sldId id="353" r:id="rId26"/>
    <p:sldId id="354" r:id="rId27"/>
    <p:sldId id="356" r:id="rId28"/>
  </p:sldIdLst>
  <p:sldSz cx="9144000" cy="5143500" type="screen16x9"/>
  <p:notesSz cx="7010400" cy="9296400"/>
  <p:embeddedFontLst>
    <p:embeddedFont>
      <p:font typeface="Aptos Narrow" panose="020B0004020202020204" pitchFamily="34" charset="0"/>
      <p:regular r:id="rId31"/>
      <p:bold r:id="rId32"/>
      <p:italic r:id="rId33"/>
      <p:boldItalic r:id="rId34"/>
    </p:embeddedFont>
    <p:embeddedFont>
      <p:font typeface="BentonSans Book" panose="02000404020000020004" pitchFamily="2" charset="0"/>
      <p:regular r:id="rId35"/>
      <p:italic r:id="rId36"/>
    </p:embeddedFont>
    <p:embeddedFont>
      <p:font typeface="BentonSans Medium" panose="02000604020000020004" pitchFamily="2" charset="0"/>
      <p:regular r:id="rId37"/>
      <p:italic r:id="rId38"/>
    </p:embeddedFont>
    <p:embeddedFont>
      <p:font typeface="BentonSans Regular" panose="02000503000000020004" pitchFamily="50" charset="0"/>
      <p:regular r:id="rId39"/>
      <p:bold r:id="rId40"/>
      <p:italic r:id="rId41"/>
      <p:boldItalic r:id="rId42"/>
    </p:embeddedFont>
    <p:embeddedFont>
      <p:font typeface="BentonSansCond Black" panose="02000606050000020004" pitchFamily="50" charset="0"/>
      <p:bold r:id="rId43"/>
      <p:italic r:id="rId44"/>
      <p:boldItalic r:id="rId45"/>
    </p:embeddedFont>
    <p:embeddedFont>
      <p:font typeface="Georgia" panose="02040502050405020303" pitchFamily="18"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Source Sans Pro" panose="020B0503030403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8F8F73-0BAD-F369-792B-16E89ACC9E26}" name="Paul, LJ" initials="LP" userId="S::lopaul@iu.edu::168a9393-de0f-43d0-8bd9-6868869e6427" providerId="AD"/>
  <p188:author id="{DA3F9BE9-9289-776C-92A6-D3C32D8C0D51}" name="Fox, Lora Dawn" initials="LF" userId="S::ldingram@iu.edu::2cfeac6d-4199-46e9-ae1c-c0480faf8e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FC9BF"/>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p:restoredTop sz="87619" autoAdjust="0"/>
  </p:normalViewPr>
  <p:slideViewPr>
    <p:cSldViewPr snapToGrid="0">
      <p:cViewPr varScale="1">
        <p:scale>
          <a:sx n="149" d="100"/>
          <a:sy n="149" d="100"/>
        </p:scale>
        <p:origin x="540"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68" d="100"/>
          <a:sy n="168" d="100"/>
        </p:scale>
        <p:origin x="664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font" Target="fonts/font24.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h, Akash" userId="46d4905c-340b-4291-a6bf-4c01b7d8ed34" providerId="ADAL" clId="{1DA02F0E-0CE8-634C-8110-B2A6B8AF02A9}"/>
    <pc:docChg chg="modSld">
      <pc:chgData name="Shah, Akash" userId="46d4905c-340b-4291-a6bf-4c01b7d8ed34" providerId="ADAL" clId="{1DA02F0E-0CE8-634C-8110-B2A6B8AF02A9}" dt="2024-10-29T13:13:52.190" v="47" actId="20577"/>
      <pc:docMkLst>
        <pc:docMk/>
      </pc:docMkLst>
      <pc:sldChg chg="modSp mod">
        <pc:chgData name="Shah, Akash" userId="46d4905c-340b-4291-a6bf-4c01b7d8ed34" providerId="ADAL" clId="{1DA02F0E-0CE8-634C-8110-B2A6B8AF02A9}" dt="2024-10-29T13:13:52.190" v="47" actId="20577"/>
        <pc:sldMkLst>
          <pc:docMk/>
          <pc:sldMk cId="1216232072" sldId="334"/>
        </pc:sldMkLst>
        <pc:spChg chg="mod">
          <ac:chgData name="Shah, Akash" userId="46d4905c-340b-4291-a6bf-4c01b7d8ed34" providerId="ADAL" clId="{1DA02F0E-0CE8-634C-8110-B2A6B8AF02A9}" dt="2024-10-29T13:13:52.190" v="47" actId="20577"/>
          <ac:spMkLst>
            <pc:docMk/>
            <pc:sldMk cId="1216232072" sldId="334"/>
            <ac:spMk id="14" creationId="{D18B7617-7F20-3A77-CD8D-3DF7AD341B9C}"/>
          </ac:spMkLst>
        </pc:spChg>
      </pc:sldChg>
      <pc:sldChg chg="modSp mod">
        <pc:chgData name="Shah, Akash" userId="46d4905c-340b-4291-a6bf-4c01b7d8ed34" providerId="ADAL" clId="{1DA02F0E-0CE8-634C-8110-B2A6B8AF02A9}" dt="2024-10-23T13:16:06.190" v="18" actId="20577"/>
        <pc:sldMkLst>
          <pc:docMk/>
          <pc:sldMk cId="84214410" sldId="347"/>
        </pc:sldMkLst>
        <pc:spChg chg="mod">
          <ac:chgData name="Shah, Akash" userId="46d4905c-340b-4291-a6bf-4c01b7d8ed34" providerId="ADAL" clId="{1DA02F0E-0CE8-634C-8110-B2A6B8AF02A9}" dt="2024-10-23T13:16:06.190" v="18" actId="20577"/>
          <ac:spMkLst>
            <pc:docMk/>
            <pc:sldMk cId="84214410" sldId="347"/>
            <ac:spMk id="2" creationId="{5E07E9F6-B664-F312-673B-73356E70B00D}"/>
          </ac:spMkLst>
        </pc:spChg>
      </pc:sldChg>
      <pc:sldChg chg="modSp mod">
        <pc:chgData name="Shah, Akash" userId="46d4905c-340b-4291-a6bf-4c01b7d8ed34" providerId="ADAL" clId="{1DA02F0E-0CE8-634C-8110-B2A6B8AF02A9}" dt="2024-10-23T13:19:35.411" v="41" actId="255"/>
        <pc:sldMkLst>
          <pc:docMk/>
          <pc:sldMk cId="4282382376" sldId="356"/>
        </pc:sldMkLst>
        <pc:spChg chg="mod">
          <ac:chgData name="Shah, Akash" userId="46d4905c-340b-4291-a6bf-4c01b7d8ed34" providerId="ADAL" clId="{1DA02F0E-0CE8-634C-8110-B2A6B8AF02A9}" dt="2024-10-23T13:19:35.411" v="41" actId="255"/>
          <ac:spMkLst>
            <pc:docMk/>
            <pc:sldMk cId="4282382376" sldId="356"/>
            <ac:spMk id="2" creationId="{921D76E6-D949-C285-8757-B4FA7F67F7E9}"/>
          </ac:spMkLst>
        </pc:spChg>
      </pc:sldChg>
    </pc:docChg>
  </pc:docChgLst>
  <pc:docChgLst>
    <pc:chgData name="Osika, Elizabeth" userId="24ea01dc-0d74-405c-a78d-150644b6cace" providerId="ADAL" clId="{5EF4F270-C95F-46C0-BF2C-BE30B46903CF}"/>
    <pc:docChg chg="undo custSel addSld delSld modSld sldOrd">
      <pc:chgData name="Osika, Elizabeth" userId="24ea01dc-0d74-405c-a78d-150644b6cace" providerId="ADAL" clId="{5EF4F270-C95F-46C0-BF2C-BE30B46903CF}" dt="2024-10-23T00:45:09.254" v="2939" actId="1076"/>
      <pc:docMkLst>
        <pc:docMk/>
      </pc:docMkLst>
      <pc:sldChg chg="addSp delSp modSp mod">
        <pc:chgData name="Osika, Elizabeth" userId="24ea01dc-0d74-405c-a78d-150644b6cace" providerId="ADAL" clId="{5EF4F270-C95F-46C0-BF2C-BE30B46903CF}" dt="2024-10-22T21:20:42.665" v="218" actId="1076"/>
        <pc:sldMkLst>
          <pc:docMk/>
          <pc:sldMk cId="338151810" sldId="312"/>
        </pc:sldMkLst>
        <pc:spChg chg="mod">
          <ac:chgData name="Osika, Elizabeth" userId="24ea01dc-0d74-405c-a78d-150644b6cace" providerId="ADAL" clId="{5EF4F270-C95F-46C0-BF2C-BE30B46903CF}" dt="2024-10-22T21:20:42.665" v="218" actId="1076"/>
          <ac:spMkLst>
            <pc:docMk/>
            <pc:sldMk cId="338151810" sldId="312"/>
            <ac:spMk id="3" creationId="{3986B77A-E784-D8FB-B26E-2C2DA00E807F}"/>
          </ac:spMkLst>
        </pc:spChg>
        <pc:spChg chg="del">
          <ac:chgData name="Osika, Elizabeth" userId="24ea01dc-0d74-405c-a78d-150644b6cace" providerId="ADAL" clId="{5EF4F270-C95F-46C0-BF2C-BE30B46903CF}" dt="2024-10-22T21:20:33.609" v="217" actId="478"/>
          <ac:spMkLst>
            <pc:docMk/>
            <pc:sldMk cId="338151810" sldId="312"/>
            <ac:spMk id="6" creationId="{080542D9-4CE3-3BC0-5FEB-5D4947A3025C}"/>
          </ac:spMkLst>
        </pc:spChg>
        <pc:picChg chg="add del mod">
          <ac:chgData name="Osika, Elizabeth" userId="24ea01dc-0d74-405c-a78d-150644b6cace" providerId="ADAL" clId="{5EF4F270-C95F-46C0-BF2C-BE30B46903CF}" dt="2024-10-22T21:20:26.250" v="216" actId="478"/>
          <ac:picMkLst>
            <pc:docMk/>
            <pc:sldMk cId="338151810" sldId="312"/>
            <ac:picMk id="4" creationId="{9E2EC6C1-5BBD-BD71-250A-CED45728487A}"/>
          </ac:picMkLst>
        </pc:picChg>
      </pc:sldChg>
      <pc:sldChg chg="del">
        <pc:chgData name="Osika, Elizabeth" userId="24ea01dc-0d74-405c-a78d-150644b6cace" providerId="ADAL" clId="{5EF4F270-C95F-46C0-BF2C-BE30B46903CF}" dt="2024-10-22T22:01:35.856" v="818" actId="2696"/>
        <pc:sldMkLst>
          <pc:docMk/>
          <pc:sldMk cId="1878123680" sldId="314"/>
        </pc:sldMkLst>
      </pc:sldChg>
      <pc:sldChg chg="del">
        <pc:chgData name="Osika, Elizabeth" userId="24ea01dc-0d74-405c-a78d-150644b6cace" providerId="ADAL" clId="{5EF4F270-C95F-46C0-BF2C-BE30B46903CF}" dt="2024-10-22T23:21:07.898" v="2057" actId="2696"/>
        <pc:sldMkLst>
          <pc:docMk/>
          <pc:sldMk cId="1460619755" sldId="315"/>
        </pc:sldMkLst>
      </pc:sldChg>
      <pc:sldChg chg="modSp mod">
        <pc:chgData name="Osika, Elizabeth" userId="24ea01dc-0d74-405c-a78d-150644b6cace" providerId="ADAL" clId="{5EF4F270-C95F-46C0-BF2C-BE30B46903CF}" dt="2024-10-22T21:23:38.147" v="234" actId="14100"/>
        <pc:sldMkLst>
          <pc:docMk/>
          <pc:sldMk cId="49078092" sldId="322"/>
        </pc:sldMkLst>
        <pc:spChg chg="mod">
          <ac:chgData name="Osika, Elizabeth" userId="24ea01dc-0d74-405c-a78d-150644b6cace" providerId="ADAL" clId="{5EF4F270-C95F-46C0-BF2C-BE30B46903CF}" dt="2024-10-22T21:23:21.703" v="232" actId="403"/>
          <ac:spMkLst>
            <pc:docMk/>
            <pc:sldMk cId="49078092" sldId="322"/>
            <ac:spMk id="2" creationId="{5E07E9F6-B664-F312-673B-73356E70B00D}"/>
          </ac:spMkLst>
        </pc:spChg>
        <pc:spChg chg="mod">
          <ac:chgData name="Osika, Elizabeth" userId="24ea01dc-0d74-405c-a78d-150644b6cace" providerId="ADAL" clId="{5EF4F270-C95F-46C0-BF2C-BE30B46903CF}" dt="2024-10-22T21:23:21.703" v="232" actId="403"/>
          <ac:spMkLst>
            <pc:docMk/>
            <pc:sldMk cId="49078092" sldId="322"/>
            <ac:spMk id="3" creationId="{7ABCBAE5-6F7E-4B1E-54F0-83501E2C9FCF}"/>
          </ac:spMkLst>
        </pc:spChg>
        <pc:spChg chg="mod">
          <ac:chgData name="Osika, Elizabeth" userId="24ea01dc-0d74-405c-a78d-150644b6cace" providerId="ADAL" clId="{5EF4F270-C95F-46C0-BF2C-BE30B46903CF}" dt="2024-10-22T21:23:38.147" v="234" actId="14100"/>
          <ac:spMkLst>
            <pc:docMk/>
            <pc:sldMk cId="49078092" sldId="322"/>
            <ac:spMk id="9" creationId="{108B729F-13CB-5B0C-8466-0B929DAE13A7}"/>
          </ac:spMkLst>
        </pc:spChg>
      </pc:sldChg>
      <pc:sldChg chg="del">
        <pc:chgData name="Osika, Elizabeth" userId="24ea01dc-0d74-405c-a78d-150644b6cace" providerId="ADAL" clId="{5EF4F270-C95F-46C0-BF2C-BE30B46903CF}" dt="2024-10-22T22:27:21.043" v="976" actId="2696"/>
        <pc:sldMkLst>
          <pc:docMk/>
          <pc:sldMk cId="2359529681" sldId="323"/>
        </pc:sldMkLst>
      </pc:sldChg>
      <pc:sldChg chg="del">
        <pc:chgData name="Osika, Elizabeth" userId="24ea01dc-0d74-405c-a78d-150644b6cace" providerId="ADAL" clId="{5EF4F270-C95F-46C0-BF2C-BE30B46903CF}" dt="2024-10-22T22:11:15.743" v="964" actId="2696"/>
        <pc:sldMkLst>
          <pc:docMk/>
          <pc:sldMk cId="3558560116" sldId="324"/>
        </pc:sldMkLst>
      </pc:sldChg>
      <pc:sldChg chg="del">
        <pc:chgData name="Osika, Elizabeth" userId="24ea01dc-0d74-405c-a78d-150644b6cace" providerId="ADAL" clId="{5EF4F270-C95F-46C0-BF2C-BE30B46903CF}" dt="2024-10-22T21:35:34.613" v="237" actId="2696"/>
        <pc:sldMkLst>
          <pc:docMk/>
          <pc:sldMk cId="2582473546" sldId="325"/>
        </pc:sldMkLst>
      </pc:sldChg>
      <pc:sldChg chg="del">
        <pc:chgData name="Osika, Elizabeth" userId="24ea01dc-0d74-405c-a78d-150644b6cace" providerId="ADAL" clId="{5EF4F270-C95F-46C0-BF2C-BE30B46903CF}" dt="2024-10-22T23:19:01.242" v="2000" actId="2696"/>
        <pc:sldMkLst>
          <pc:docMk/>
          <pc:sldMk cId="961354999" sldId="327"/>
        </pc:sldMkLst>
      </pc:sldChg>
      <pc:sldChg chg="del">
        <pc:chgData name="Osika, Elizabeth" userId="24ea01dc-0d74-405c-a78d-150644b6cace" providerId="ADAL" clId="{5EF4F270-C95F-46C0-BF2C-BE30B46903CF}" dt="2024-10-22T23:20:21.050" v="2054" actId="2696"/>
        <pc:sldMkLst>
          <pc:docMk/>
          <pc:sldMk cId="2479229523" sldId="328"/>
        </pc:sldMkLst>
      </pc:sldChg>
      <pc:sldChg chg="del">
        <pc:chgData name="Osika, Elizabeth" userId="24ea01dc-0d74-405c-a78d-150644b6cace" providerId="ADAL" clId="{5EF4F270-C95F-46C0-BF2C-BE30B46903CF}" dt="2024-10-22T23:20:28.311" v="2055" actId="2696"/>
        <pc:sldMkLst>
          <pc:docMk/>
          <pc:sldMk cId="3967949562" sldId="329"/>
        </pc:sldMkLst>
      </pc:sldChg>
      <pc:sldChg chg="del">
        <pc:chgData name="Osika, Elizabeth" userId="24ea01dc-0d74-405c-a78d-150644b6cace" providerId="ADAL" clId="{5EF4F270-C95F-46C0-BF2C-BE30B46903CF}" dt="2024-10-22T23:20:05.427" v="2052" actId="2696"/>
        <pc:sldMkLst>
          <pc:docMk/>
          <pc:sldMk cId="2339926064" sldId="330"/>
        </pc:sldMkLst>
      </pc:sldChg>
      <pc:sldChg chg="del">
        <pc:chgData name="Osika, Elizabeth" userId="24ea01dc-0d74-405c-a78d-150644b6cace" providerId="ADAL" clId="{5EF4F270-C95F-46C0-BF2C-BE30B46903CF}" dt="2024-10-22T23:21:12.962" v="2058" actId="2696"/>
        <pc:sldMkLst>
          <pc:docMk/>
          <pc:sldMk cId="1400719397" sldId="331"/>
        </pc:sldMkLst>
      </pc:sldChg>
      <pc:sldChg chg="del">
        <pc:chgData name="Osika, Elizabeth" userId="24ea01dc-0d74-405c-a78d-150644b6cace" providerId="ADAL" clId="{5EF4F270-C95F-46C0-BF2C-BE30B46903CF}" dt="2024-10-22T23:20:33.580" v="2056" actId="2696"/>
        <pc:sldMkLst>
          <pc:docMk/>
          <pc:sldMk cId="4070162057" sldId="332"/>
        </pc:sldMkLst>
      </pc:sldChg>
      <pc:sldChg chg="del">
        <pc:chgData name="Osika, Elizabeth" userId="24ea01dc-0d74-405c-a78d-150644b6cace" providerId="ADAL" clId="{5EF4F270-C95F-46C0-BF2C-BE30B46903CF}" dt="2024-10-22T23:21:15.869" v="2059" actId="2696"/>
        <pc:sldMkLst>
          <pc:docMk/>
          <pc:sldMk cId="478385358" sldId="333"/>
        </pc:sldMkLst>
      </pc:sldChg>
      <pc:sldChg chg="del">
        <pc:chgData name="Osika, Elizabeth" userId="24ea01dc-0d74-405c-a78d-150644b6cace" providerId="ADAL" clId="{5EF4F270-C95F-46C0-BF2C-BE30B46903CF}" dt="2024-10-22T23:20:10.096" v="2053" actId="2696"/>
        <pc:sldMkLst>
          <pc:docMk/>
          <pc:sldMk cId="3985639209" sldId="336"/>
        </pc:sldMkLst>
      </pc:sldChg>
      <pc:sldChg chg="modSp mod">
        <pc:chgData name="Osika, Elizabeth" userId="24ea01dc-0d74-405c-a78d-150644b6cace" providerId="ADAL" clId="{5EF4F270-C95F-46C0-BF2C-BE30B46903CF}" dt="2024-10-22T21:10:20.921" v="4" actId="20577"/>
        <pc:sldMkLst>
          <pc:docMk/>
          <pc:sldMk cId="1361162682" sldId="337"/>
        </pc:sldMkLst>
        <pc:spChg chg="mod">
          <ac:chgData name="Osika, Elizabeth" userId="24ea01dc-0d74-405c-a78d-150644b6cace" providerId="ADAL" clId="{5EF4F270-C95F-46C0-BF2C-BE30B46903CF}" dt="2024-10-22T21:10:20.921" v="4" actId="20577"/>
          <ac:spMkLst>
            <pc:docMk/>
            <pc:sldMk cId="1361162682" sldId="337"/>
            <ac:spMk id="6" creationId="{9EF37302-ACD3-5C7F-7628-874E25C464A6}"/>
          </ac:spMkLst>
        </pc:spChg>
      </pc:sldChg>
      <pc:sldChg chg="modSp mod">
        <pc:chgData name="Osika, Elizabeth" userId="24ea01dc-0d74-405c-a78d-150644b6cace" providerId="ADAL" clId="{5EF4F270-C95F-46C0-BF2C-BE30B46903CF}" dt="2024-10-22T21:19:00.722" v="205" actId="20577"/>
        <pc:sldMkLst>
          <pc:docMk/>
          <pc:sldMk cId="3179903105" sldId="338"/>
        </pc:sldMkLst>
        <pc:spChg chg="mod">
          <ac:chgData name="Osika, Elizabeth" userId="24ea01dc-0d74-405c-a78d-150644b6cace" providerId="ADAL" clId="{5EF4F270-C95F-46C0-BF2C-BE30B46903CF}" dt="2024-10-22T21:19:00.722" v="205" actId="20577"/>
          <ac:spMkLst>
            <pc:docMk/>
            <pc:sldMk cId="3179903105" sldId="338"/>
            <ac:spMk id="4" creationId="{F7CBEC5F-4B84-145F-B89A-4820E2458BE8}"/>
          </ac:spMkLst>
        </pc:spChg>
      </pc:sldChg>
      <pc:sldChg chg="modSp">
        <pc:chgData name="Osika, Elizabeth" userId="24ea01dc-0d74-405c-a78d-150644b6cace" providerId="ADAL" clId="{5EF4F270-C95F-46C0-BF2C-BE30B46903CF}" dt="2024-10-22T21:21:52.480" v="231" actId="1037"/>
        <pc:sldMkLst>
          <pc:docMk/>
          <pc:sldMk cId="3915461654" sldId="339"/>
        </pc:sldMkLst>
        <pc:picChg chg="mod">
          <ac:chgData name="Osika, Elizabeth" userId="24ea01dc-0d74-405c-a78d-150644b6cace" providerId="ADAL" clId="{5EF4F270-C95F-46C0-BF2C-BE30B46903CF}" dt="2024-10-22T21:21:52.480" v="231" actId="1037"/>
          <ac:picMkLst>
            <pc:docMk/>
            <pc:sldMk cId="3915461654" sldId="339"/>
            <ac:picMk id="3" creationId="{C4826754-27E9-4C89-D595-D0BB270C0C0B}"/>
          </ac:picMkLst>
        </pc:picChg>
      </pc:sldChg>
      <pc:sldChg chg="modSp">
        <pc:chgData name="Osika, Elizabeth" userId="24ea01dc-0d74-405c-a78d-150644b6cace" providerId="ADAL" clId="{5EF4F270-C95F-46C0-BF2C-BE30B46903CF}" dt="2024-10-22T21:23:50.520" v="235" actId="403"/>
        <pc:sldMkLst>
          <pc:docMk/>
          <pc:sldMk cId="1212873684" sldId="340"/>
        </pc:sldMkLst>
        <pc:spChg chg="mod">
          <ac:chgData name="Osika, Elizabeth" userId="24ea01dc-0d74-405c-a78d-150644b6cace" providerId="ADAL" clId="{5EF4F270-C95F-46C0-BF2C-BE30B46903CF}" dt="2024-10-22T21:23:50.520" v="235" actId="403"/>
          <ac:spMkLst>
            <pc:docMk/>
            <pc:sldMk cId="1212873684" sldId="340"/>
            <ac:spMk id="2" creationId="{5E07E9F6-B664-F312-673B-73356E70B00D}"/>
          </ac:spMkLst>
        </pc:spChg>
        <pc:spChg chg="mod">
          <ac:chgData name="Osika, Elizabeth" userId="24ea01dc-0d74-405c-a78d-150644b6cace" providerId="ADAL" clId="{5EF4F270-C95F-46C0-BF2C-BE30B46903CF}" dt="2024-10-22T21:23:50.520" v="235" actId="403"/>
          <ac:spMkLst>
            <pc:docMk/>
            <pc:sldMk cId="1212873684" sldId="340"/>
            <ac:spMk id="3" creationId="{7ABCBAE5-6F7E-4B1E-54F0-83501E2C9FCF}"/>
          </ac:spMkLst>
        </pc:spChg>
        <pc:spChg chg="mod">
          <ac:chgData name="Osika, Elizabeth" userId="24ea01dc-0d74-405c-a78d-150644b6cace" providerId="ADAL" clId="{5EF4F270-C95F-46C0-BF2C-BE30B46903CF}" dt="2024-10-22T21:23:50.520" v="235" actId="403"/>
          <ac:spMkLst>
            <pc:docMk/>
            <pc:sldMk cId="1212873684" sldId="340"/>
            <ac:spMk id="9" creationId="{108B729F-13CB-5B0C-8466-0B929DAE13A7}"/>
          </ac:spMkLst>
        </pc:spChg>
      </pc:sldChg>
      <pc:sldChg chg="modSp">
        <pc:chgData name="Osika, Elizabeth" userId="24ea01dc-0d74-405c-a78d-150644b6cace" providerId="ADAL" clId="{5EF4F270-C95F-46C0-BF2C-BE30B46903CF}" dt="2024-10-22T21:57:01.859" v="793" actId="403"/>
        <pc:sldMkLst>
          <pc:docMk/>
          <pc:sldMk cId="980433688" sldId="341"/>
        </pc:sldMkLst>
        <pc:spChg chg="mod">
          <ac:chgData name="Osika, Elizabeth" userId="24ea01dc-0d74-405c-a78d-150644b6cace" providerId="ADAL" clId="{5EF4F270-C95F-46C0-BF2C-BE30B46903CF}" dt="2024-10-22T21:57:01.859" v="793" actId="403"/>
          <ac:spMkLst>
            <pc:docMk/>
            <pc:sldMk cId="980433688" sldId="341"/>
            <ac:spMk id="2" creationId="{5E07E9F6-B664-F312-673B-73356E70B00D}"/>
          </ac:spMkLst>
        </pc:spChg>
      </pc:sldChg>
      <pc:sldChg chg="delSp modSp mod delAnim modAnim">
        <pc:chgData name="Osika, Elizabeth" userId="24ea01dc-0d74-405c-a78d-150644b6cace" providerId="ADAL" clId="{5EF4F270-C95F-46C0-BF2C-BE30B46903CF}" dt="2024-10-22T21:54:49.361" v="792"/>
        <pc:sldMkLst>
          <pc:docMk/>
          <pc:sldMk cId="1937328252" sldId="342"/>
        </pc:sldMkLst>
        <pc:spChg chg="mod">
          <ac:chgData name="Osika, Elizabeth" userId="24ea01dc-0d74-405c-a78d-150644b6cace" providerId="ADAL" clId="{5EF4F270-C95F-46C0-BF2C-BE30B46903CF}" dt="2024-10-22T21:54:08.528" v="791" actId="1076"/>
          <ac:spMkLst>
            <pc:docMk/>
            <pc:sldMk cId="1937328252" sldId="342"/>
            <ac:spMk id="2" creationId="{5E07E9F6-B664-F312-673B-73356E70B00D}"/>
          </ac:spMkLst>
        </pc:spChg>
        <pc:spChg chg="del">
          <ac:chgData name="Osika, Elizabeth" userId="24ea01dc-0d74-405c-a78d-150644b6cace" providerId="ADAL" clId="{5EF4F270-C95F-46C0-BF2C-BE30B46903CF}" dt="2024-10-22T21:35:49.716" v="238" actId="478"/>
          <ac:spMkLst>
            <pc:docMk/>
            <pc:sldMk cId="1937328252" sldId="342"/>
            <ac:spMk id="3" creationId="{7ABCBAE5-6F7E-4B1E-54F0-83501E2C9FCF}"/>
          </ac:spMkLst>
        </pc:spChg>
        <pc:spChg chg="mod">
          <ac:chgData name="Osika, Elizabeth" userId="24ea01dc-0d74-405c-a78d-150644b6cace" providerId="ADAL" clId="{5EF4F270-C95F-46C0-BF2C-BE30B46903CF}" dt="2024-10-22T21:23:59.134" v="236" actId="403"/>
          <ac:spMkLst>
            <pc:docMk/>
            <pc:sldMk cId="1937328252" sldId="342"/>
            <ac:spMk id="9" creationId="{108B729F-13CB-5B0C-8466-0B929DAE13A7}"/>
          </ac:spMkLst>
        </pc:spChg>
      </pc:sldChg>
      <pc:sldChg chg="addSp delSp modSp add mod delAnim">
        <pc:chgData name="Osika, Elizabeth" userId="24ea01dc-0d74-405c-a78d-150644b6cace" providerId="ADAL" clId="{5EF4F270-C95F-46C0-BF2C-BE30B46903CF}" dt="2024-10-22T22:34:11.541" v="1030" actId="12"/>
        <pc:sldMkLst>
          <pc:docMk/>
          <pc:sldMk cId="2118987930" sldId="343"/>
        </pc:sldMkLst>
        <pc:spChg chg="del">
          <ac:chgData name="Osika, Elizabeth" userId="24ea01dc-0d74-405c-a78d-150644b6cace" providerId="ADAL" clId="{5EF4F270-C95F-46C0-BF2C-BE30B46903CF}" dt="2024-10-22T22:02:04.096" v="819" actId="478"/>
          <ac:spMkLst>
            <pc:docMk/>
            <pc:sldMk cId="2118987930" sldId="343"/>
            <ac:spMk id="2" creationId="{5E07E9F6-B664-F312-673B-73356E70B00D}"/>
          </ac:spMkLst>
        </pc:spChg>
        <pc:spChg chg="mod">
          <ac:chgData name="Osika, Elizabeth" userId="24ea01dc-0d74-405c-a78d-150644b6cace" providerId="ADAL" clId="{5EF4F270-C95F-46C0-BF2C-BE30B46903CF}" dt="2024-10-22T22:03:03.804" v="843" actId="20577"/>
          <ac:spMkLst>
            <pc:docMk/>
            <pc:sldMk cId="2118987930" sldId="343"/>
            <ac:spMk id="4" creationId="{959774E2-1E88-2786-44CF-6D3D4FB4C9CC}"/>
          </ac:spMkLst>
        </pc:spChg>
        <pc:spChg chg="del">
          <ac:chgData name="Osika, Elizabeth" userId="24ea01dc-0d74-405c-a78d-150644b6cace" providerId="ADAL" clId="{5EF4F270-C95F-46C0-BF2C-BE30B46903CF}" dt="2024-10-22T22:02:07.300" v="820" actId="478"/>
          <ac:spMkLst>
            <pc:docMk/>
            <pc:sldMk cId="2118987930" sldId="343"/>
            <ac:spMk id="9" creationId="{108B729F-13CB-5B0C-8466-0B929DAE13A7}"/>
          </ac:spMkLst>
        </pc:spChg>
        <pc:graphicFrameChg chg="add mod modGraphic">
          <ac:chgData name="Osika, Elizabeth" userId="24ea01dc-0d74-405c-a78d-150644b6cace" providerId="ADAL" clId="{5EF4F270-C95F-46C0-BF2C-BE30B46903CF}" dt="2024-10-22T22:34:11.541" v="1030" actId="12"/>
          <ac:graphicFrameMkLst>
            <pc:docMk/>
            <pc:sldMk cId="2118987930" sldId="343"/>
            <ac:graphicFrameMk id="3" creationId="{89C6DE64-A2B6-618E-88E5-F5D49B4964C1}"/>
          </ac:graphicFrameMkLst>
        </pc:graphicFrameChg>
        <pc:graphicFrameChg chg="add mod">
          <ac:chgData name="Osika, Elizabeth" userId="24ea01dc-0d74-405c-a78d-150644b6cace" providerId="ADAL" clId="{5EF4F270-C95F-46C0-BF2C-BE30B46903CF}" dt="2024-10-22T22:12:37.740" v="975" actId="20577"/>
          <ac:graphicFrameMkLst>
            <pc:docMk/>
            <pc:sldMk cId="2118987930" sldId="343"/>
            <ac:graphicFrameMk id="5" creationId="{3DCF7039-0170-1E8E-4460-609C08ED89A6}"/>
          </ac:graphicFrameMkLst>
        </pc:graphicFrameChg>
      </pc:sldChg>
      <pc:sldChg chg="modSp add del mod ord">
        <pc:chgData name="Osika, Elizabeth" userId="24ea01dc-0d74-405c-a78d-150644b6cace" providerId="ADAL" clId="{5EF4F270-C95F-46C0-BF2C-BE30B46903CF}" dt="2024-10-22T22:36:20.237" v="1074" actId="2696"/>
        <pc:sldMkLst>
          <pc:docMk/>
          <pc:sldMk cId="570090656" sldId="344"/>
        </pc:sldMkLst>
        <pc:spChg chg="mod">
          <ac:chgData name="Osika, Elizabeth" userId="24ea01dc-0d74-405c-a78d-150644b6cace" providerId="ADAL" clId="{5EF4F270-C95F-46C0-BF2C-BE30B46903CF}" dt="2024-10-22T22:36:09.904" v="1073" actId="6549"/>
          <ac:spMkLst>
            <pc:docMk/>
            <pc:sldMk cId="570090656" sldId="344"/>
            <ac:spMk id="4" creationId="{959774E2-1E88-2786-44CF-6D3D4FB4C9CC}"/>
          </ac:spMkLst>
        </pc:spChg>
      </pc:sldChg>
      <pc:sldChg chg="addSp delSp modSp add mod ord addAnim delAnim modAnim">
        <pc:chgData name="Osika, Elizabeth" userId="24ea01dc-0d74-405c-a78d-150644b6cace" providerId="ADAL" clId="{5EF4F270-C95F-46C0-BF2C-BE30B46903CF}" dt="2024-10-22T23:18:49.562" v="1999" actId="14100"/>
        <pc:sldMkLst>
          <pc:docMk/>
          <pc:sldMk cId="2660067763" sldId="344"/>
        </pc:sldMkLst>
        <pc:spChg chg="mod">
          <ac:chgData name="Osika, Elizabeth" userId="24ea01dc-0d74-405c-a78d-150644b6cace" providerId="ADAL" clId="{5EF4F270-C95F-46C0-BF2C-BE30B46903CF}" dt="2024-10-22T23:16:34.938" v="1939" actId="14100"/>
          <ac:spMkLst>
            <pc:docMk/>
            <pc:sldMk cId="2660067763" sldId="344"/>
            <ac:spMk id="2" creationId="{5E07E9F6-B664-F312-673B-73356E70B00D}"/>
          </ac:spMkLst>
        </pc:spChg>
        <pc:spChg chg="mod">
          <ac:chgData name="Osika, Elizabeth" userId="24ea01dc-0d74-405c-a78d-150644b6cace" providerId="ADAL" clId="{5EF4F270-C95F-46C0-BF2C-BE30B46903CF}" dt="2024-10-22T23:18:49.562" v="1999" actId="14100"/>
          <ac:spMkLst>
            <pc:docMk/>
            <pc:sldMk cId="2660067763" sldId="344"/>
            <ac:spMk id="3" creationId="{7ABCBAE5-6F7E-4B1E-54F0-83501E2C9FCF}"/>
          </ac:spMkLst>
        </pc:spChg>
        <pc:spChg chg="mod">
          <ac:chgData name="Osika, Elizabeth" userId="24ea01dc-0d74-405c-a78d-150644b6cace" providerId="ADAL" clId="{5EF4F270-C95F-46C0-BF2C-BE30B46903CF}" dt="2024-10-22T22:37:23.103" v="1099" actId="20577"/>
          <ac:spMkLst>
            <pc:docMk/>
            <pc:sldMk cId="2660067763" sldId="344"/>
            <ac:spMk id="4" creationId="{959774E2-1E88-2786-44CF-6D3D4FB4C9CC}"/>
          </ac:spMkLst>
        </pc:spChg>
        <pc:spChg chg="add del mod">
          <ac:chgData name="Osika, Elizabeth" userId="24ea01dc-0d74-405c-a78d-150644b6cace" providerId="ADAL" clId="{5EF4F270-C95F-46C0-BF2C-BE30B46903CF}" dt="2024-10-22T23:15:34.969" v="1917" actId="478"/>
          <ac:spMkLst>
            <pc:docMk/>
            <pc:sldMk cId="2660067763" sldId="344"/>
            <ac:spMk id="5" creationId="{85931B56-DDBD-BB5D-CC66-C832A17B54EA}"/>
          </ac:spMkLst>
        </pc:spChg>
        <pc:spChg chg="mod">
          <ac:chgData name="Osika, Elizabeth" userId="24ea01dc-0d74-405c-a78d-150644b6cace" providerId="ADAL" clId="{5EF4F270-C95F-46C0-BF2C-BE30B46903CF}" dt="2024-10-22T23:16:55.368" v="1956" actId="20577"/>
          <ac:spMkLst>
            <pc:docMk/>
            <pc:sldMk cId="2660067763" sldId="344"/>
            <ac:spMk id="9" creationId="{108B729F-13CB-5B0C-8466-0B929DAE13A7}"/>
          </ac:spMkLst>
        </pc:spChg>
      </pc:sldChg>
      <pc:sldChg chg="modSp add mod ord">
        <pc:chgData name="Osika, Elizabeth" userId="24ea01dc-0d74-405c-a78d-150644b6cace" providerId="ADAL" clId="{5EF4F270-C95F-46C0-BF2C-BE30B46903CF}" dt="2024-10-22T23:19:50.620" v="2051" actId="14100"/>
        <pc:sldMkLst>
          <pc:docMk/>
          <pc:sldMk cId="3476820210" sldId="345"/>
        </pc:sldMkLst>
        <pc:spChg chg="mod">
          <ac:chgData name="Osika, Elizabeth" userId="24ea01dc-0d74-405c-a78d-150644b6cace" providerId="ADAL" clId="{5EF4F270-C95F-46C0-BF2C-BE30B46903CF}" dt="2024-10-22T23:19:50.620" v="2051" actId="14100"/>
          <ac:spMkLst>
            <pc:docMk/>
            <pc:sldMk cId="3476820210" sldId="345"/>
            <ac:spMk id="2" creationId="{9A43B8CA-2339-08A0-1E65-2B20796361D7}"/>
          </ac:spMkLst>
        </pc:spChg>
      </pc:sldChg>
      <pc:sldChg chg="addSp modSp new mod modAnim">
        <pc:chgData name="Osika, Elizabeth" userId="24ea01dc-0d74-405c-a78d-150644b6cace" providerId="ADAL" clId="{5EF4F270-C95F-46C0-BF2C-BE30B46903CF}" dt="2024-10-23T00:11:50.313" v="2221"/>
        <pc:sldMkLst>
          <pc:docMk/>
          <pc:sldMk cId="2496606684" sldId="346"/>
        </pc:sldMkLst>
        <pc:spChg chg="add mod">
          <ac:chgData name="Osika, Elizabeth" userId="24ea01dc-0d74-405c-a78d-150644b6cace" providerId="ADAL" clId="{5EF4F270-C95F-46C0-BF2C-BE30B46903CF}" dt="2024-10-22T23:57:58.949" v="2080" actId="1076"/>
          <ac:spMkLst>
            <pc:docMk/>
            <pc:sldMk cId="2496606684" sldId="346"/>
            <ac:spMk id="4" creationId="{E0913880-C999-8657-3883-31A763069F36}"/>
          </ac:spMkLst>
        </pc:spChg>
        <pc:spChg chg="add mod">
          <ac:chgData name="Osika, Elizabeth" userId="24ea01dc-0d74-405c-a78d-150644b6cace" providerId="ADAL" clId="{5EF4F270-C95F-46C0-BF2C-BE30B46903CF}" dt="2024-10-22T23:58:13.107" v="2090" actId="20577"/>
          <ac:spMkLst>
            <pc:docMk/>
            <pc:sldMk cId="2496606684" sldId="346"/>
            <ac:spMk id="5" creationId="{D33F4FF8-A172-F9E9-C1B2-94424194DB49}"/>
          </ac:spMkLst>
        </pc:spChg>
        <pc:spChg chg="add mod">
          <ac:chgData name="Osika, Elizabeth" userId="24ea01dc-0d74-405c-a78d-150644b6cace" providerId="ADAL" clId="{5EF4F270-C95F-46C0-BF2C-BE30B46903CF}" dt="2024-10-22T23:58:28.580" v="2099" actId="20577"/>
          <ac:spMkLst>
            <pc:docMk/>
            <pc:sldMk cId="2496606684" sldId="346"/>
            <ac:spMk id="6" creationId="{2C852806-E18B-E273-5189-03CFFCEB3D2D}"/>
          </ac:spMkLst>
        </pc:spChg>
        <pc:spChg chg="add mod">
          <ac:chgData name="Osika, Elizabeth" userId="24ea01dc-0d74-405c-a78d-150644b6cace" providerId="ADAL" clId="{5EF4F270-C95F-46C0-BF2C-BE30B46903CF}" dt="2024-10-22T23:58:47.554" v="2116" actId="14100"/>
          <ac:spMkLst>
            <pc:docMk/>
            <pc:sldMk cId="2496606684" sldId="346"/>
            <ac:spMk id="7" creationId="{6AA72133-53A6-29FD-959F-31D516EE8A65}"/>
          </ac:spMkLst>
        </pc:spChg>
        <pc:spChg chg="add mod">
          <ac:chgData name="Osika, Elizabeth" userId="24ea01dc-0d74-405c-a78d-150644b6cace" providerId="ADAL" clId="{5EF4F270-C95F-46C0-BF2C-BE30B46903CF}" dt="2024-10-23T00:00:08.401" v="2151" actId="14100"/>
          <ac:spMkLst>
            <pc:docMk/>
            <pc:sldMk cId="2496606684" sldId="346"/>
            <ac:spMk id="8" creationId="{2444DD74-676D-7538-CCD3-063907294986}"/>
          </ac:spMkLst>
        </pc:spChg>
        <pc:spChg chg="add mod">
          <ac:chgData name="Osika, Elizabeth" userId="24ea01dc-0d74-405c-a78d-150644b6cace" providerId="ADAL" clId="{5EF4F270-C95F-46C0-BF2C-BE30B46903CF}" dt="2024-10-23T00:06:38.474" v="2184" actId="313"/>
          <ac:spMkLst>
            <pc:docMk/>
            <pc:sldMk cId="2496606684" sldId="346"/>
            <ac:spMk id="10" creationId="{AD32B83F-26E7-1B2F-B2A4-EB5FD2E790ED}"/>
          </ac:spMkLst>
        </pc:spChg>
        <pc:spChg chg="add mod">
          <ac:chgData name="Osika, Elizabeth" userId="24ea01dc-0d74-405c-a78d-150644b6cace" providerId="ADAL" clId="{5EF4F270-C95F-46C0-BF2C-BE30B46903CF}" dt="2024-10-23T00:08:09.145" v="2194" actId="20577"/>
          <ac:spMkLst>
            <pc:docMk/>
            <pc:sldMk cId="2496606684" sldId="346"/>
            <ac:spMk id="18" creationId="{E4F1DDF0-BE2D-C1CE-3009-2F1CC3A56F08}"/>
          </ac:spMkLst>
        </pc:spChg>
        <pc:spChg chg="add mod">
          <ac:chgData name="Osika, Elizabeth" userId="24ea01dc-0d74-405c-a78d-150644b6cace" providerId="ADAL" clId="{5EF4F270-C95F-46C0-BF2C-BE30B46903CF}" dt="2024-10-23T00:08:36.720" v="2209" actId="20577"/>
          <ac:spMkLst>
            <pc:docMk/>
            <pc:sldMk cId="2496606684" sldId="346"/>
            <ac:spMk id="19" creationId="{3E850E4F-7578-448C-F222-700838B9818C}"/>
          </ac:spMkLst>
        </pc:spChg>
        <pc:picChg chg="add">
          <ac:chgData name="Osika, Elizabeth" userId="24ea01dc-0d74-405c-a78d-150644b6cace" providerId="ADAL" clId="{5EF4F270-C95F-46C0-BF2C-BE30B46903CF}" dt="2024-10-22T23:43:12.809" v="2061" actId="22"/>
          <ac:picMkLst>
            <pc:docMk/>
            <pc:sldMk cId="2496606684" sldId="346"/>
            <ac:picMk id="3" creationId="{70AF46E2-55FC-E75B-4779-C856A9D9687D}"/>
          </ac:picMkLst>
        </pc:picChg>
        <pc:picChg chg="add mod">
          <ac:chgData name="Osika, Elizabeth" userId="24ea01dc-0d74-405c-a78d-150644b6cace" providerId="ADAL" clId="{5EF4F270-C95F-46C0-BF2C-BE30B46903CF}" dt="2024-10-23T00:00:30.295" v="2152"/>
          <ac:picMkLst>
            <pc:docMk/>
            <pc:sldMk cId="2496606684" sldId="346"/>
            <ac:picMk id="9" creationId="{A7CFDA15-8339-7016-EA2C-30D3DB40C263}"/>
          </ac:picMkLst>
        </pc:picChg>
        <pc:cxnChg chg="add mod">
          <ac:chgData name="Osika, Elizabeth" userId="24ea01dc-0d74-405c-a78d-150644b6cace" providerId="ADAL" clId="{5EF4F270-C95F-46C0-BF2C-BE30B46903CF}" dt="2024-10-23T00:06:22.712" v="2181" actId="14100"/>
          <ac:cxnSpMkLst>
            <pc:docMk/>
            <pc:sldMk cId="2496606684" sldId="346"/>
            <ac:cxnSpMk id="12" creationId="{B559A0F3-D36A-8F65-AE1B-6380AE5AA715}"/>
          </ac:cxnSpMkLst>
        </pc:cxnChg>
        <pc:cxnChg chg="add mod">
          <ac:chgData name="Osika, Elizabeth" userId="24ea01dc-0d74-405c-a78d-150644b6cace" providerId="ADAL" clId="{5EF4F270-C95F-46C0-BF2C-BE30B46903CF}" dt="2024-10-23T00:06:00.986" v="2177" actId="1076"/>
          <ac:cxnSpMkLst>
            <pc:docMk/>
            <pc:sldMk cId="2496606684" sldId="346"/>
            <ac:cxnSpMk id="13" creationId="{391C4030-58F8-81C5-FF6C-EF4A9DCA2166}"/>
          </ac:cxnSpMkLst>
        </pc:cxnChg>
        <pc:cxnChg chg="add mod">
          <ac:chgData name="Osika, Elizabeth" userId="24ea01dc-0d74-405c-a78d-150644b6cace" providerId="ADAL" clId="{5EF4F270-C95F-46C0-BF2C-BE30B46903CF}" dt="2024-10-23T00:09:52.005" v="2216" actId="14100"/>
          <ac:cxnSpMkLst>
            <pc:docMk/>
            <pc:sldMk cId="2496606684" sldId="346"/>
            <ac:cxnSpMk id="14" creationId="{24A77BC5-3592-A418-7B5D-17D8EDB05B2B}"/>
          </ac:cxnSpMkLst>
        </pc:cxnChg>
      </pc:sldChg>
      <pc:sldChg chg="delSp modSp add mod ord delAnim modAnim">
        <pc:chgData name="Osika, Elizabeth" userId="24ea01dc-0d74-405c-a78d-150644b6cace" providerId="ADAL" clId="{5EF4F270-C95F-46C0-BF2C-BE30B46903CF}" dt="2024-10-23T00:17:59.348" v="2335" actId="207"/>
        <pc:sldMkLst>
          <pc:docMk/>
          <pc:sldMk cId="84214410" sldId="347"/>
        </pc:sldMkLst>
        <pc:spChg chg="mod">
          <ac:chgData name="Osika, Elizabeth" userId="24ea01dc-0d74-405c-a78d-150644b6cace" providerId="ADAL" clId="{5EF4F270-C95F-46C0-BF2C-BE30B46903CF}" dt="2024-10-23T00:17:59.348" v="2335" actId="207"/>
          <ac:spMkLst>
            <pc:docMk/>
            <pc:sldMk cId="84214410" sldId="347"/>
            <ac:spMk id="2" creationId="{5E07E9F6-B664-F312-673B-73356E70B00D}"/>
          </ac:spMkLst>
        </pc:spChg>
        <pc:spChg chg="del">
          <ac:chgData name="Osika, Elizabeth" userId="24ea01dc-0d74-405c-a78d-150644b6cace" providerId="ADAL" clId="{5EF4F270-C95F-46C0-BF2C-BE30B46903CF}" dt="2024-10-23T00:15:10.035" v="2300" actId="478"/>
          <ac:spMkLst>
            <pc:docMk/>
            <pc:sldMk cId="84214410" sldId="347"/>
            <ac:spMk id="3" creationId="{7ABCBAE5-6F7E-4B1E-54F0-83501E2C9FCF}"/>
          </ac:spMkLst>
        </pc:spChg>
        <pc:spChg chg="mod">
          <ac:chgData name="Osika, Elizabeth" userId="24ea01dc-0d74-405c-a78d-150644b6cace" providerId="ADAL" clId="{5EF4F270-C95F-46C0-BF2C-BE30B46903CF}" dt="2024-10-23T00:13:16.829" v="2244" actId="20577"/>
          <ac:spMkLst>
            <pc:docMk/>
            <pc:sldMk cId="84214410" sldId="347"/>
            <ac:spMk id="4" creationId="{959774E2-1E88-2786-44CF-6D3D4FB4C9CC}"/>
          </ac:spMkLst>
        </pc:spChg>
        <pc:spChg chg="del mod">
          <ac:chgData name="Osika, Elizabeth" userId="24ea01dc-0d74-405c-a78d-150644b6cace" providerId="ADAL" clId="{5EF4F270-C95F-46C0-BF2C-BE30B46903CF}" dt="2024-10-23T00:16:02.217" v="2302" actId="478"/>
          <ac:spMkLst>
            <pc:docMk/>
            <pc:sldMk cId="84214410" sldId="347"/>
            <ac:spMk id="9" creationId="{108B729F-13CB-5B0C-8466-0B929DAE13A7}"/>
          </ac:spMkLst>
        </pc:spChg>
      </pc:sldChg>
      <pc:sldChg chg="addSp modSp add mod ord">
        <pc:chgData name="Osika, Elizabeth" userId="24ea01dc-0d74-405c-a78d-150644b6cace" providerId="ADAL" clId="{5EF4F270-C95F-46C0-BF2C-BE30B46903CF}" dt="2024-10-23T00:19:32.490" v="2347" actId="1076"/>
        <pc:sldMkLst>
          <pc:docMk/>
          <pc:sldMk cId="2269445237" sldId="348"/>
        </pc:sldMkLst>
        <pc:spChg chg="mod">
          <ac:chgData name="Osika, Elizabeth" userId="24ea01dc-0d74-405c-a78d-150644b6cace" providerId="ADAL" clId="{5EF4F270-C95F-46C0-BF2C-BE30B46903CF}" dt="2024-10-23T00:18:57.028" v="2340" actId="14100"/>
          <ac:spMkLst>
            <pc:docMk/>
            <pc:sldMk cId="2269445237" sldId="348"/>
            <ac:spMk id="4" creationId="{E0913880-C999-8657-3883-31A763069F36}"/>
          </ac:spMkLst>
        </pc:spChg>
        <pc:spChg chg="mod">
          <ac:chgData name="Osika, Elizabeth" userId="24ea01dc-0d74-405c-a78d-150644b6cace" providerId="ADAL" clId="{5EF4F270-C95F-46C0-BF2C-BE30B46903CF}" dt="2024-10-23T00:18:57.028" v="2340" actId="14100"/>
          <ac:spMkLst>
            <pc:docMk/>
            <pc:sldMk cId="2269445237" sldId="348"/>
            <ac:spMk id="5" creationId="{D33F4FF8-A172-F9E9-C1B2-94424194DB49}"/>
          </ac:spMkLst>
        </pc:spChg>
        <pc:spChg chg="mod">
          <ac:chgData name="Osika, Elizabeth" userId="24ea01dc-0d74-405c-a78d-150644b6cace" providerId="ADAL" clId="{5EF4F270-C95F-46C0-BF2C-BE30B46903CF}" dt="2024-10-23T00:18:57.028" v="2340" actId="14100"/>
          <ac:spMkLst>
            <pc:docMk/>
            <pc:sldMk cId="2269445237" sldId="348"/>
            <ac:spMk id="6" creationId="{2C852806-E18B-E273-5189-03CFFCEB3D2D}"/>
          </ac:spMkLst>
        </pc:spChg>
        <pc:spChg chg="mod">
          <ac:chgData name="Osika, Elizabeth" userId="24ea01dc-0d74-405c-a78d-150644b6cace" providerId="ADAL" clId="{5EF4F270-C95F-46C0-BF2C-BE30B46903CF}" dt="2024-10-23T00:18:57.028" v="2340" actId="14100"/>
          <ac:spMkLst>
            <pc:docMk/>
            <pc:sldMk cId="2269445237" sldId="348"/>
            <ac:spMk id="7" creationId="{6AA72133-53A6-29FD-959F-31D516EE8A65}"/>
          </ac:spMkLst>
        </pc:spChg>
        <pc:spChg chg="mod">
          <ac:chgData name="Osika, Elizabeth" userId="24ea01dc-0d74-405c-a78d-150644b6cace" providerId="ADAL" clId="{5EF4F270-C95F-46C0-BF2C-BE30B46903CF}" dt="2024-10-23T00:18:57.028" v="2340" actId="14100"/>
          <ac:spMkLst>
            <pc:docMk/>
            <pc:sldMk cId="2269445237" sldId="348"/>
            <ac:spMk id="8" creationId="{2444DD74-676D-7538-CCD3-063907294986}"/>
          </ac:spMkLst>
        </pc:spChg>
        <pc:spChg chg="mod">
          <ac:chgData name="Osika, Elizabeth" userId="24ea01dc-0d74-405c-a78d-150644b6cace" providerId="ADAL" clId="{5EF4F270-C95F-46C0-BF2C-BE30B46903CF}" dt="2024-10-23T00:18:57.028" v="2340" actId="14100"/>
          <ac:spMkLst>
            <pc:docMk/>
            <pc:sldMk cId="2269445237" sldId="348"/>
            <ac:spMk id="10" creationId="{AD32B83F-26E7-1B2F-B2A4-EB5FD2E790ED}"/>
          </ac:spMkLst>
        </pc:spChg>
        <pc:spChg chg="add mod">
          <ac:chgData name="Osika, Elizabeth" userId="24ea01dc-0d74-405c-a78d-150644b6cace" providerId="ADAL" clId="{5EF4F270-C95F-46C0-BF2C-BE30B46903CF}" dt="2024-10-23T00:19:32.490" v="2347" actId="1076"/>
          <ac:spMkLst>
            <pc:docMk/>
            <pc:sldMk cId="2269445237" sldId="348"/>
            <ac:spMk id="11" creationId="{C5DB5C33-53ED-20E4-81B5-BB31392E5ABE}"/>
          </ac:spMkLst>
        </pc:spChg>
        <pc:spChg chg="mod">
          <ac:chgData name="Osika, Elizabeth" userId="24ea01dc-0d74-405c-a78d-150644b6cace" providerId="ADAL" clId="{5EF4F270-C95F-46C0-BF2C-BE30B46903CF}" dt="2024-10-23T00:18:57.028" v="2340" actId="14100"/>
          <ac:spMkLst>
            <pc:docMk/>
            <pc:sldMk cId="2269445237" sldId="348"/>
            <ac:spMk id="18" creationId="{E4F1DDF0-BE2D-C1CE-3009-2F1CC3A56F08}"/>
          </ac:spMkLst>
        </pc:spChg>
        <pc:spChg chg="mod">
          <ac:chgData name="Osika, Elizabeth" userId="24ea01dc-0d74-405c-a78d-150644b6cace" providerId="ADAL" clId="{5EF4F270-C95F-46C0-BF2C-BE30B46903CF}" dt="2024-10-23T00:18:57.028" v="2340" actId="14100"/>
          <ac:spMkLst>
            <pc:docMk/>
            <pc:sldMk cId="2269445237" sldId="348"/>
            <ac:spMk id="19" creationId="{3E850E4F-7578-448C-F222-700838B9818C}"/>
          </ac:spMkLst>
        </pc:spChg>
        <pc:picChg chg="mod">
          <ac:chgData name="Osika, Elizabeth" userId="24ea01dc-0d74-405c-a78d-150644b6cace" providerId="ADAL" clId="{5EF4F270-C95F-46C0-BF2C-BE30B46903CF}" dt="2024-10-23T00:18:57.028" v="2340" actId="14100"/>
          <ac:picMkLst>
            <pc:docMk/>
            <pc:sldMk cId="2269445237" sldId="348"/>
            <ac:picMk id="3" creationId="{70AF46E2-55FC-E75B-4779-C856A9D9687D}"/>
          </ac:picMkLst>
        </pc:picChg>
        <pc:cxnChg chg="mod">
          <ac:chgData name="Osika, Elizabeth" userId="24ea01dc-0d74-405c-a78d-150644b6cace" providerId="ADAL" clId="{5EF4F270-C95F-46C0-BF2C-BE30B46903CF}" dt="2024-10-23T00:18:57.028" v="2340" actId="14100"/>
          <ac:cxnSpMkLst>
            <pc:docMk/>
            <pc:sldMk cId="2269445237" sldId="348"/>
            <ac:cxnSpMk id="12" creationId="{B559A0F3-D36A-8F65-AE1B-6380AE5AA715}"/>
          </ac:cxnSpMkLst>
        </pc:cxnChg>
        <pc:cxnChg chg="mod">
          <ac:chgData name="Osika, Elizabeth" userId="24ea01dc-0d74-405c-a78d-150644b6cace" providerId="ADAL" clId="{5EF4F270-C95F-46C0-BF2C-BE30B46903CF}" dt="2024-10-23T00:18:57.028" v="2340" actId="14100"/>
          <ac:cxnSpMkLst>
            <pc:docMk/>
            <pc:sldMk cId="2269445237" sldId="348"/>
            <ac:cxnSpMk id="13" creationId="{391C4030-58F8-81C5-FF6C-EF4A9DCA2166}"/>
          </ac:cxnSpMkLst>
        </pc:cxnChg>
        <pc:cxnChg chg="mod">
          <ac:chgData name="Osika, Elizabeth" userId="24ea01dc-0d74-405c-a78d-150644b6cace" providerId="ADAL" clId="{5EF4F270-C95F-46C0-BF2C-BE30B46903CF}" dt="2024-10-23T00:18:57.028" v="2340" actId="14100"/>
          <ac:cxnSpMkLst>
            <pc:docMk/>
            <pc:sldMk cId="2269445237" sldId="348"/>
            <ac:cxnSpMk id="14" creationId="{24A77BC5-3592-A418-7B5D-17D8EDB05B2B}"/>
          </ac:cxnSpMkLst>
        </pc:cxnChg>
      </pc:sldChg>
      <pc:sldChg chg="modSp add mod ord">
        <pc:chgData name="Osika, Elizabeth" userId="24ea01dc-0d74-405c-a78d-150644b6cace" providerId="ADAL" clId="{5EF4F270-C95F-46C0-BF2C-BE30B46903CF}" dt="2024-10-23T00:20:20.294" v="2383" actId="20577"/>
        <pc:sldMkLst>
          <pc:docMk/>
          <pc:sldMk cId="2426540312" sldId="349"/>
        </pc:sldMkLst>
        <pc:spChg chg="mod">
          <ac:chgData name="Osika, Elizabeth" userId="24ea01dc-0d74-405c-a78d-150644b6cace" providerId="ADAL" clId="{5EF4F270-C95F-46C0-BF2C-BE30B46903CF}" dt="2024-10-23T00:20:20.294" v="2383" actId="20577"/>
          <ac:spMkLst>
            <pc:docMk/>
            <pc:sldMk cId="2426540312" sldId="349"/>
            <ac:spMk id="2" creationId="{9A43B8CA-2339-08A0-1E65-2B20796361D7}"/>
          </ac:spMkLst>
        </pc:spChg>
      </pc:sldChg>
      <pc:sldChg chg="addSp modSp new mod modClrScheme chgLayout">
        <pc:chgData name="Osika, Elizabeth" userId="24ea01dc-0d74-405c-a78d-150644b6cace" providerId="ADAL" clId="{5EF4F270-C95F-46C0-BF2C-BE30B46903CF}" dt="2024-10-23T00:22:16.583" v="2457" actId="20577"/>
        <pc:sldMkLst>
          <pc:docMk/>
          <pc:sldMk cId="551299898" sldId="350"/>
        </pc:sldMkLst>
        <pc:spChg chg="add mod">
          <ac:chgData name="Osika, Elizabeth" userId="24ea01dc-0d74-405c-a78d-150644b6cace" providerId="ADAL" clId="{5EF4F270-C95F-46C0-BF2C-BE30B46903CF}" dt="2024-10-23T00:22:16.583" v="2457" actId="20577"/>
          <ac:spMkLst>
            <pc:docMk/>
            <pc:sldMk cId="551299898" sldId="350"/>
            <ac:spMk id="2" creationId="{C88F9EF3-D37E-5E40-108D-1388A7AB3F22}"/>
          </ac:spMkLst>
        </pc:spChg>
      </pc:sldChg>
      <pc:sldChg chg="addSp delSp modSp add del mod setBg chgLayout">
        <pc:chgData name="Osika, Elizabeth" userId="24ea01dc-0d74-405c-a78d-150644b6cace" providerId="ADAL" clId="{5EF4F270-C95F-46C0-BF2C-BE30B46903CF}" dt="2024-10-23T00:31:47.695" v="2679" actId="2696"/>
        <pc:sldMkLst>
          <pc:docMk/>
          <pc:sldMk cId="3289016742" sldId="351"/>
        </pc:sldMkLst>
        <pc:spChg chg="del mod">
          <ac:chgData name="Osika, Elizabeth" userId="24ea01dc-0d74-405c-a78d-150644b6cace" providerId="ADAL" clId="{5EF4F270-C95F-46C0-BF2C-BE30B46903CF}" dt="2024-10-23T00:24:21.674" v="2521" actId="478"/>
          <ac:spMkLst>
            <pc:docMk/>
            <pc:sldMk cId="3289016742" sldId="351"/>
            <ac:spMk id="2" creationId="{C88F9EF3-D37E-5E40-108D-1388A7AB3F22}"/>
          </ac:spMkLst>
        </pc:spChg>
        <pc:spChg chg="add mod ord">
          <ac:chgData name="Osika, Elizabeth" userId="24ea01dc-0d74-405c-a78d-150644b6cace" providerId="ADAL" clId="{5EF4F270-C95F-46C0-BF2C-BE30B46903CF}" dt="2024-10-23T00:25:08.987" v="2530" actId="207"/>
          <ac:spMkLst>
            <pc:docMk/>
            <pc:sldMk cId="3289016742" sldId="351"/>
            <ac:spMk id="3" creationId="{A440BAAF-C4FA-DB90-F790-79D146291BAC}"/>
          </ac:spMkLst>
        </pc:spChg>
        <pc:spChg chg="add mod ord">
          <ac:chgData name="Osika, Elizabeth" userId="24ea01dc-0d74-405c-a78d-150644b6cace" providerId="ADAL" clId="{5EF4F270-C95F-46C0-BF2C-BE30B46903CF}" dt="2024-10-23T00:25:55.383" v="2582" actId="1076"/>
          <ac:spMkLst>
            <pc:docMk/>
            <pc:sldMk cId="3289016742" sldId="351"/>
            <ac:spMk id="4" creationId="{0C3F7370-C10B-A4F6-6FEF-F3513815F9D7}"/>
          </ac:spMkLst>
        </pc:spChg>
        <pc:spChg chg="add mod ord">
          <ac:chgData name="Osika, Elizabeth" userId="24ea01dc-0d74-405c-a78d-150644b6cace" providerId="ADAL" clId="{5EF4F270-C95F-46C0-BF2C-BE30B46903CF}" dt="2024-10-23T00:24:47.613" v="2523"/>
          <ac:spMkLst>
            <pc:docMk/>
            <pc:sldMk cId="3289016742" sldId="351"/>
            <ac:spMk id="5" creationId="{3B07710B-A0F0-AEEB-80CF-84082DF68FF1}"/>
          </ac:spMkLst>
        </pc:spChg>
      </pc:sldChg>
      <pc:sldChg chg="modSp add mod ord">
        <pc:chgData name="Osika, Elizabeth" userId="24ea01dc-0d74-405c-a78d-150644b6cace" providerId="ADAL" clId="{5EF4F270-C95F-46C0-BF2C-BE30B46903CF}" dt="2024-10-23T00:26:47.557" v="2597" actId="1076"/>
        <pc:sldMkLst>
          <pc:docMk/>
          <pc:sldMk cId="913680107" sldId="352"/>
        </pc:sldMkLst>
        <pc:spChg chg="mod">
          <ac:chgData name="Osika, Elizabeth" userId="24ea01dc-0d74-405c-a78d-150644b6cace" providerId="ADAL" clId="{5EF4F270-C95F-46C0-BF2C-BE30B46903CF}" dt="2024-10-23T00:26:47.557" v="2597" actId="1076"/>
          <ac:spMkLst>
            <pc:docMk/>
            <pc:sldMk cId="913680107" sldId="352"/>
            <ac:spMk id="2" creationId="{9A43B8CA-2339-08A0-1E65-2B20796361D7}"/>
          </ac:spMkLst>
        </pc:spChg>
      </pc:sldChg>
      <pc:sldChg chg="modSp add mod ord">
        <pc:chgData name="Osika, Elizabeth" userId="24ea01dc-0d74-405c-a78d-150644b6cace" providerId="ADAL" clId="{5EF4F270-C95F-46C0-BF2C-BE30B46903CF}" dt="2024-10-23T00:28:15.287" v="2675" actId="1076"/>
        <pc:sldMkLst>
          <pc:docMk/>
          <pc:sldMk cId="3440475420" sldId="353"/>
        </pc:sldMkLst>
        <pc:spChg chg="mod">
          <ac:chgData name="Osika, Elizabeth" userId="24ea01dc-0d74-405c-a78d-150644b6cace" providerId="ADAL" clId="{5EF4F270-C95F-46C0-BF2C-BE30B46903CF}" dt="2024-10-23T00:28:15.287" v="2675" actId="1076"/>
          <ac:spMkLst>
            <pc:docMk/>
            <pc:sldMk cId="3440475420" sldId="353"/>
            <ac:spMk id="2" creationId="{9A43B8CA-2339-08A0-1E65-2B20796361D7}"/>
          </ac:spMkLst>
        </pc:spChg>
      </pc:sldChg>
      <pc:sldChg chg="modSp add mod">
        <pc:chgData name="Osika, Elizabeth" userId="24ea01dc-0d74-405c-a78d-150644b6cace" providerId="ADAL" clId="{5EF4F270-C95F-46C0-BF2C-BE30B46903CF}" dt="2024-10-23T00:28:07.104" v="2674" actId="1076"/>
        <pc:sldMkLst>
          <pc:docMk/>
          <pc:sldMk cId="1281104490" sldId="354"/>
        </pc:sldMkLst>
        <pc:spChg chg="mod">
          <ac:chgData name="Osika, Elizabeth" userId="24ea01dc-0d74-405c-a78d-150644b6cace" providerId="ADAL" clId="{5EF4F270-C95F-46C0-BF2C-BE30B46903CF}" dt="2024-10-23T00:28:07.104" v="2674" actId="1076"/>
          <ac:spMkLst>
            <pc:docMk/>
            <pc:sldMk cId="1281104490" sldId="354"/>
            <ac:spMk id="2" creationId="{9A43B8CA-2339-08A0-1E65-2B20796361D7}"/>
          </ac:spMkLst>
        </pc:spChg>
      </pc:sldChg>
      <pc:sldChg chg="modSp add mod ord">
        <pc:chgData name="Osika, Elizabeth" userId="24ea01dc-0d74-405c-a78d-150644b6cace" providerId="ADAL" clId="{5EF4F270-C95F-46C0-BF2C-BE30B46903CF}" dt="2024-10-23T00:32:37.161" v="2737" actId="1076"/>
        <pc:sldMkLst>
          <pc:docMk/>
          <pc:sldMk cId="4100458429" sldId="355"/>
        </pc:sldMkLst>
        <pc:spChg chg="mod">
          <ac:chgData name="Osika, Elizabeth" userId="24ea01dc-0d74-405c-a78d-150644b6cace" providerId="ADAL" clId="{5EF4F270-C95F-46C0-BF2C-BE30B46903CF}" dt="2024-10-23T00:32:37.161" v="2737" actId="1076"/>
          <ac:spMkLst>
            <pc:docMk/>
            <pc:sldMk cId="4100458429" sldId="355"/>
            <ac:spMk id="2" creationId="{921D76E6-D949-C285-8757-B4FA7F67F7E9}"/>
          </ac:spMkLst>
        </pc:spChg>
        <pc:spChg chg="mod">
          <ac:chgData name="Osika, Elizabeth" userId="24ea01dc-0d74-405c-a78d-150644b6cace" providerId="ADAL" clId="{5EF4F270-C95F-46C0-BF2C-BE30B46903CF}" dt="2024-10-23T00:32:01.917" v="2687" actId="1076"/>
          <ac:spMkLst>
            <pc:docMk/>
            <pc:sldMk cId="4100458429" sldId="355"/>
            <ac:spMk id="3" creationId="{3986B77A-E784-D8FB-B26E-2C2DA00E807F}"/>
          </ac:spMkLst>
        </pc:spChg>
      </pc:sldChg>
      <pc:sldChg chg="modSp add mod ord">
        <pc:chgData name="Osika, Elizabeth" userId="24ea01dc-0d74-405c-a78d-150644b6cace" providerId="ADAL" clId="{5EF4F270-C95F-46C0-BF2C-BE30B46903CF}" dt="2024-10-23T00:45:09.254" v="2939" actId="1076"/>
        <pc:sldMkLst>
          <pc:docMk/>
          <pc:sldMk cId="4282382376" sldId="356"/>
        </pc:sldMkLst>
        <pc:spChg chg="mod">
          <ac:chgData name="Osika, Elizabeth" userId="24ea01dc-0d74-405c-a78d-150644b6cace" providerId="ADAL" clId="{5EF4F270-C95F-46C0-BF2C-BE30B46903CF}" dt="2024-10-23T00:45:09.254" v="2939" actId="1076"/>
          <ac:spMkLst>
            <pc:docMk/>
            <pc:sldMk cId="4282382376" sldId="356"/>
            <ac:spMk id="2" creationId="{921D76E6-D949-C285-8757-B4FA7F67F7E9}"/>
          </ac:spMkLst>
        </pc:spChg>
        <pc:spChg chg="mod">
          <ac:chgData name="Osika, Elizabeth" userId="24ea01dc-0d74-405c-a78d-150644b6cace" providerId="ADAL" clId="{5EF4F270-C95F-46C0-BF2C-BE30B46903CF}" dt="2024-10-23T00:39:59.153" v="2746" actId="1076"/>
          <ac:spMkLst>
            <pc:docMk/>
            <pc:sldMk cId="4282382376" sldId="356"/>
            <ac:spMk id="3" creationId="{3986B77A-E784-D8FB-B26E-2C2DA00E807F}"/>
          </ac:spMkLst>
        </pc:spChg>
      </pc:sldChg>
    </pc:docChg>
  </pc:docChgLst>
  <pc:docChgLst>
    <pc:chgData name="Osika, Elizabeth" userId="24ea01dc-0d74-405c-a78d-150644b6cace" providerId="ADAL" clId="{2541167B-24B3-4753-B5DC-28A2145318C9}"/>
    <pc:docChg chg="undo custSel modSld">
      <pc:chgData name="Osika, Elizabeth" userId="24ea01dc-0d74-405c-a78d-150644b6cace" providerId="ADAL" clId="{2541167B-24B3-4753-B5DC-28A2145318C9}" dt="2024-10-25T15:34:46.903" v="245" actId="1076"/>
      <pc:docMkLst>
        <pc:docMk/>
      </pc:docMkLst>
      <pc:sldChg chg="modSp mod">
        <pc:chgData name="Osika, Elizabeth" userId="24ea01dc-0d74-405c-a78d-150644b6cace" providerId="ADAL" clId="{2541167B-24B3-4753-B5DC-28A2145318C9}" dt="2024-10-25T15:11:40.920" v="11" actId="20577"/>
        <pc:sldMkLst>
          <pc:docMk/>
          <pc:sldMk cId="1216232072" sldId="334"/>
        </pc:sldMkLst>
        <pc:spChg chg="mod">
          <ac:chgData name="Osika, Elizabeth" userId="24ea01dc-0d74-405c-a78d-150644b6cace" providerId="ADAL" clId="{2541167B-24B3-4753-B5DC-28A2145318C9}" dt="2024-10-25T15:11:40.920" v="11" actId="20577"/>
          <ac:spMkLst>
            <pc:docMk/>
            <pc:sldMk cId="1216232072" sldId="334"/>
            <ac:spMk id="15" creationId="{9C172E9B-C5C0-91EB-4F38-5CA2531ACC74}"/>
          </ac:spMkLst>
        </pc:spChg>
      </pc:sldChg>
      <pc:sldChg chg="modSp mod">
        <pc:chgData name="Osika, Elizabeth" userId="24ea01dc-0d74-405c-a78d-150644b6cace" providerId="ADAL" clId="{2541167B-24B3-4753-B5DC-28A2145318C9}" dt="2024-10-25T15:11:13.687" v="3" actId="20577"/>
        <pc:sldMkLst>
          <pc:docMk/>
          <pc:sldMk cId="1739289710" sldId="335"/>
        </pc:sldMkLst>
        <pc:spChg chg="mod">
          <ac:chgData name="Osika, Elizabeth" userId="24ea01dc-0d74-405c-a78d-150644b6cace" providerId="ADAL" clId="{2541167B-24B3-4753-B5DC-28A2145318C9}" dt="2024-10-25T15:11:13.687" v="3" actId="20577"/>
          <ac:spMkLst>
            <pc:docMk/>
            <pc:sldMk cId="1739289710" sldId="335"/>
            <ac:spMk id="5" creationId="{03031A45-1AB4-2217-3FA1-DAC158345B61}"/>
          </ac:spMkLst>
        </pc:spChg>
      </pc:sldChg>
      <pc:sldChg chg="modAnim">
        <pc:chgData name="Osika, Elizabeth" userId="24ea01dc-0d74-405c-a78d-150644b6cace" providerId="ADAL" clId="{2541167B-24B3-4753-B5DC-28A2145318C9}" dt="2024-10-25T15:19:51.349" v="12"/>
        <pc:sldMkLst>
          <pc:docMk/>
          <pc:sldMk cId="2269445237" sldId="348"/>
        </pc:sldMkLst>
      </pc:sldChg>
      <pc:sldChg chg="addSp delSp modSp mod">
        <pc:chgData name="Osika, Elizabeth" userId="24ea01dc-0d74-405c-a78d-150644b6cace" providerId="ADAL" clId="{2541167B-24B3-4753-B5DC-28A2145318C9}" dt="2024-10-25T15:21:51.057" v="18" actId="14100"/>
        <pc:sldMkLst>
          <pc:docMk/>
          <pc:sldMk cId="551299898" sldId="350"/>
        </pc:sldMkLst>
        <pc:spChg chg="del mod">
          <ac:chgData name="Osika, Elizabeth" userId="24ea01dc-0d74-405c-a78d-150644b6cace" providerId="ADAL" clId="{2541167B-24B3-4753-B5DC-28A2145318C9}" dt="2024-10-25T15:21:30.677" v="14" actId="478"/>
          <ac:spMkLst>
            <pc:docMk/>
            <pc:sldMk cId="551299898" sldId="350"/>
            <ac:spMk id="2" creationId="{C88F9EF3-D37E-5E40-108D-1388A7AB3F22}"/>
          </ac:spMkLst>
        </pc:spChg>
        <pc:picChg chg="add mod">
          <ac:chgData name="Osika, Elizabeth" userId="24ea01dc-0d74-405c-a78d-150644b6cace" providerId="ADAL" clId="{2541167B-24B3-4753-B5DC-28A2145318C9}" dt="2024-10-25T15:21:51.057" v="18" actId="14100"/>
          <ac:picMkLst>
            <pc:docMk/>
            <pc:sldMk cId="551299898" sldId="350"/>
            <ac:picMk id="4" creationId="{06965C0C-E5E2-0DF7-A5B9-4542F474FA11}"/>
          </ac:picMkLst>
        </pc:picChg>
      </pc:sldChg>
      <pc:sldChg chg="addSp delSp modSp mod">
        <pc:chgData name="Osika, Elizabeth" userId="24ea01dc-0d74-405c-a78d-150644b6cace" providerId="ADAL" clId="{2541167B-24B3-4753-B5DC-28A2145318C9}" dt="2024-10-25T15:28:14.661" v="228" actId="20577"/>
        <pc:sldMkLst>
          <pc:docMk/>
          <pc:sldMk cId="4100458429" sldId="355"/>
        </pc:sldMkLst>
        <pc:spChg chg="del">
          <ac:chgData name="Osika, Elizabeth" userId="24ea01dc-0d74-405c-a78d-150644b6cace" providerId="ADAL" clId="{2541167B-24B3-4753-B5DC-28A2145318C9}" dt="2024-10-25T15:24:32.635" v="19" actId="478"/>
          <ac:spMkLst>
            <pc:docMk/>
            <pc:sldMk cId="4100458429" sldId="355"/>
            <ac:spMk id="2" creationId="{921D76E6-D949-C285-8757-B4FA7F67F7E9}"/>
          </ac:spMkLst>
        </pc:spChg>
        <pc:spChg chg="add mod">
          <ac:chgData name="Osika, Elizabeth" userId="24ea01dc-0d74-405c-a78d-150644b6cace" providerId="ADAL" clId="{2541167B-24B3-4753-B5DC-28A2145318C9}" dt="2024-10-25T15:28:14.661" v="228" actId="20577"/>
          <ac:spMkLst>
            <pc:docMk/>
            <pc:sldMk cId="4100458429" sldId="355"/>
            <ac:spMk id="6" creationId="{A594DEFF-9621-8E5E-40A1-34D4147C6FF6}"/>
          </ac:spMkLst>
        </pc:spChg>
      </pc:sldChg>
      <pc:sldChg chg="modSp mod">
        <pc:chgData name="Osika, Elizabeth" userId="24ea01dc-0d74-405c-a78d-150644b6cace" providerId="ADAL" clId="{2541167B-24B3-4753-B5DC-28A2145318C9}" dt="2024-10-25T15:34:46.903" v="245" actId="1076"/>
        <pc:sldMkLst>
          <pc:docMk/>
          <pc:sldMk cId="4282382376" sldId="356"/>
        </pc:sldMkLst>
        <pc:spChg chg="mod">
          <ac:chgData name="Osika, Elizabeth" userId="24ea01dc-0d74-405c-a78d-150644b6cace" providerId="ADAL" clId="{2541167B-24B3-4753-B5DC-28A2145318C9}" dt="2024-10-25T15:34:46.903" v="245" actId="1076"/>
          <ac:spMkLst>
            <pc:docMk/>
            <pc:sldMk cId="4282382376" sldId="356"/>
            <ac:spMk id="2" creationId="{921D76E6-D949-C285-8757-B4FA7F67F7E9}"/>
          </ac:spMkLst>
        </pc:spChg>
      </pc:sldChg>
    </pc:docChg>
  </pc:docChgLst>
  <pc:docChgLst>
    <pc:chgData name="Osika, Elizabeth" userId="24ea01dc-0d74-405c-a78d-150644b6cace" providerId="ADAL" clId="{9D4B0CFB-01F2-4EF8-BBBF-98BC490963EF}"/>
    <pc:docChg chg="undo custSel addSld modSld sldOrd modMainMaster">
      <pc:chgData name="Osika, Elizabeth" userId="24ea01dc-0d74-405c-a78d-150644b6cace" providerId="ADAL" clId="{9D4B0CFB-01F2-4EF8-BBBF-98BC490963EF}" dt="2024-10-29T14:58:59.946" v="3480" actId="1076"/>
      <pc:docMkLst>
        <pc:docMk/>
      </pc:docMkLst>
      <pc:sldChg chg="addSp modSp mod modNotesTx">
        <pc:chgData name="Osika, Elizabeth" userId="24ea01dc-0d74-405c-a78d-150644b6cace" providerId="ADAL" clId="{9D4B0CFB-01F2-4EF8-BBBF-98BC490963EF}" dt="2024-10-29T14:56:46.321" v="3476" actId="20577"/>
        <pc:sldMkLst>
          <pc:docMk/>
          <pc:sldMk cId="1000375313" sldId="278"/>
        </pc:sldMkLst>
        <pc:spChg chg="add mod">
          <ac:chgData name="Osika, Elizabeth" userId="24ea01dc-0d74-405c-a78d-150644b6cace" providerId="ADAL" clId="{9D4B0CFB-01F2-4EF8-BBBF-98BC490963EF}" dt="2024-10-22T13:03:17.563" v="1623" actId="1076"/>
          <ac:spMkLst>
            <pc:docMk/>
            <pc:sldMk cId="1000375313" sldId="278"/>
            <ac:spMk id="2" creationId="{A94C3092-A425-2BA9-8030-802C06C66489}"/>
          </ac:spMkLst>
        </pc:spChg>
        <pc:spChg chg="mod">
          <ac:chgData name="Osika, Elizabeth" userId="24ea01dc-0d74-405c-a78d-150644b6cace" providerId="ADAL" clId="{9D4B0CFB-01F2-4EF8-BBBF-98BC490963EF}" dt="2024-10-29T14:56:46.321" v="3476" actId="20577"/>
          <ac:spMkLst>
            <pc:docMk/>
            <pc:sldMk cId="1000375313" sldId="278"/>
            <ac:spMk id="6" creationId="{548633D4-DB50-9ED2-41F3-AB77815E83EC}"/>
          </ac:spMkLst>
        </pc:spChg>
        <pc:picChg chg="mod">
          <ac:chgData name="Osika, Elizabeth" userId="24ea01dc-0d74-405c-a78d-150644b6cace" providerId="ADAL" clId="{9D4B0CFB-01F2-4EF8-BBBF-98BC490963EF}" dt="2024-10-22T13:02:37.645" v="1602" actId="1076"/>
          <ac:picMkLst>
            <pc:docMk/>
            <pc:sldMk cId="1000375313" sldId="278"/>
            <ac:picMk id="10" creationId="{50E10B34-1B2E-169B-7C1F-B934E0A9812F}"/>
          </ac:picMkLst>
        </pc:picChg>
        <pc:picChg chg="mod">
          <ac:chgData name="Osika, Elizabeth" userId="24ea01dc-0d74-405c-a78d-150644b6cace" providerId="ADAL" clId="{9D4B0CFB-01F2-4EF8-BBBF-98BC490963EF}" dt="2024-10-22T13:02:42.325" v="1619" actId="1035"/>
          <ac:picMkLst>
            <pc:docMk/>
            <pc:sldMk cId="1000375313" sldId="278"/>
            <ac:picMk id="1026" creationId="{E1F52D2E-519F-B2F7-EE17-C469CEDCAABF}"/>
          </ac:picMkLst>
        </pc:picChg>
      </pc:sldChg>
      <pc:sldChg chg="addSp delSp modSp mod ord">
        <pc:chgData name="Osika, Elizabeth" userId="24ea01dc-0d74-405c-a78d-150644b6cace" providerId="ADAL" clId="{9D4B0CFB-01F2-4EF8-BBBF-98BC490963EF}" dt="2024-10-29T14:58:59.946" v="3480" actId="1076"/>
        <pc:sldMkLst>
          <pc:docMk/>
          <pc:sldMk cId="338151810" sldId="312"/>
        </pc:sldMkLst>
        <pc:spChg chg="mod">
          <ac:chgData name="Osika, Elizabeth" userId="24ea01dc-0d74-405c-a78d-150644b6cace" providerId="ADAL" clId="{9D4B0CFB-01F2-4EF8-BBBF-98BC490963EF}" dt="2024-10-29T14:58:59.946" v="3480" actId="1076"/>
          <ac:spMkLst>
            <pc:docMk/>
            <pc:sldMk cId="338151810" sldId="312"/>
            <ac:spMk id="2" creationId="{921D76E6-D949-C285-8757-B4FA7F67F7E9}"/>
          </ac:spMkLst>
        </pc:spChg>
        <pc:spChg chg="mod">
          <ac:chgData name="Osika, Elizabeth" userId="24ea01dc-0d74-405c-a78d-150644b6cace" providerId="ADAL" clId="{9D4B0CFB-01F2-4EF8-BBBF-98BC490963EF}" dt="2024-10-21T18:36:01.888" v="922" actId="207"/>
          <ac:spMkLst>
            <pc:docMk/>
            <pc:sldMk cId="338151810" sldId="312"/>
            <ac:spMk id="3" creationId="{3986B77A-E784-D8FB-B26E-2C2DA00E807F}"/>
          </ac:spMkLst>
        </pc:spChg>
        <pc:spChg chg="del mod">
          <ac:chgData name="Osika, Elizabeth" userId="24ea01dc-0d74-405c-a78d-150644b6cace" providerId="ADAL" clId="{9D4B0CFB-01F2-4EF8-BBBF-98BC490963EF}" dt="2024-10-21T18:36:05.296" v="923" actId="478"/>
          <ac:spMkLst>
            <pc:docMk/>
            <pc:sldMk cId="338151810" sldId="312"/>
            <ac:spMk id="4" creationId="{854E787C-BF3D-A295-044E-904B2BDC40BD}"/>
          </ac:spMkLst>
        </pc:spChg>
        <pc:spChg chg="add mod">
          <ac:chgData name="Osika, Elizabeth" userId="24ea01dc-0d74-405c-a78d-150644b6cace" providerId="ADAL" clId="{9D4B0CFB-01F2-4EF8-BBBF-98BC490963EF}" dt="2024-10-21T18:36:05.296" v="923" actId="478"/>
          <ac:spMkLst>
            <pc:docMk/>
            <pc:sldMk cId="338151810" sldId="312"/>
            <ac:spMk id="6" creationId="{080542D9-4CE3-3BC0-5FEB-5D4947A3025C}"/>
          </ac:spMkLst>
        </pc:spChg>
        <pc:picChg chg="add del mod">
          <ac:chgData name="Osika, Elizabeth" userId="24ea01dc-0d74-405c-a78d-150644b6cace" providerId="ADAL" clId="{9D4B0CFB-01F2-4EF8-BBBF-98BC490963EF}" dt="2024-10-22T13:12:54.793" v="1725" actId="478"/>
          <ac:picMkLst>
            <pc:docMk/>
            <pc:sldMk cId="338151810" sldId="312"/>
            <ac:picMk id="4" creationId="{FB1A60A1-778F-B079-6920-F90B1848D12E}"/>
          </ac:picMkLst>
        </pc:picChg>
      </pc:sldChg>
      <pc:sldChg chg="addSp delSp modSp mod modAnim chgLayout modNotesTx">
        <pc:chgData name="Osika, Elizabeth" userId="24ea01dc-0d74-405c-a78d-150644b6cace" providerId="ADAL" clId="{9D4B0CFB-01F2-4EF8-BBBF-98BC490963EF}" dt="2024-10-28T13:26:18.485" v="3466"/>
        <pc:sldMkLst>
          <pc:docMk/>
          <pc:sldMk cId="49078092" sldId="322"/>
        </pc:sldMkLst>
        <pc:spChg chg="mod ord">
          <ac:chgData name="Osika, Elizabeth" userId="24ea01dc-0d74-405c-a78d-150644b6cace" providerId="ADAL" clId="{9D4B0CFB-01F2-4EF8-BBBF-98BC490963EF}" dt="2024-10-22T13:26:00.602" v="2067" actId="20577"/>
          <ac:spMkLst>
            <pc:docMk/>
            <pc:sldMk cId="49078092" sldId="322"/>
            <ac:spMk id="2" creationId="{5E07E9F6-B664-F312-673B-73356E70B00D}"/>
          </ac:spMkLst>
        </pc:spChg>
        <pc:spChg chg="mod ord">
          <ac:chgData name="Osika, Elizabeth" userId="24ea01dc-0d74-405c-a78d-150644b6cace" providerId="ADAL" clId="{9D4B0CFB-01F2-4EF8-BBBF-98BC490963EF}" dt="2024-10-22T13:27:15.414" v="2118" actId="1037"/>
          <ac:spMkLst>
            <pc:docMk/>
            <pc:sldMk cId="49078092" sldId="322"/>
            <ac:spMk id="3" creationId="{7ABCBAE5-6F7E-4B1E-54F0-83501E2C9FCF}"/>
          </ac:spMkLst>
        </pc:spChg>
        <pc:spChg chg="mod ord">
          <ac:chgData name="Osika, Elizabeth" userId="24ea01dc-0d74-405c-a78d-150644b6cace" providerId="ADAL" clId="{9D4B0CFB-01F2-4EF8-BBBF-98BC490963EF}" dt="2024-10-22T13:20:42.415" v="1798" actId="20577"/>
          <ac:spMkLst>
            <pc:docMk/>
            <pc:sldMk cId="49078092" sldId="322"/>
            <ac:spMk id="4" creationId="{959774E2-1E88-2786-44CF-6D3D4FB4C9CC}"/>
          </ac:spMkLst>
        </pc:spChg>
        <pc:spChg chg="del">
          <ac:chgData name="Osika, Elizabeth" userId="24ea01dc-0d74-405c-a78d-150644b6cace" providerId="ADAL" clId="{9D4B0CFB-01F2-4EF8-BBBF-98BC490963EF}" dt="2024-10-22T13:19:49.546" v="1791" actId="478"/>
          <ac:spMkLst>
            <pc:docMk/>
            <pc:sldMk cId="49078092" sldId="322"/>
            <ac:spMk id="5" creationId="{FB83D630-D117-817C-83F1-A2F27EA3F606}"/>
          </ac:spMkLst>
        </pc:spChg>
        <pc:spChg chg="add mod">
          <ac:chgData name="Osika, Elizabeth" userId="24ea01dc-0d74-405c-a78d-150644b6cace" providerId="ADAL" clId="{9D4B0CFB-01F2-4EF8-BBBF-98BC490963EF}" dt="2024-10-22T13:21:30.346" v="1805" actId="1076"/>
          <ac:spMkLst>
            <pc:docMk/>
            <pc:sldMk cId="49078092" sldId="322"/>
            <ac:spMk id="9" creationId="{108B729F-13CB-5B0C-8466-0B929DAE13A7}"/>
          </ac:spMkLst>
        </pc:spChg>
        <pc:picChg chg="del">
          <ac:chgData name="Osika, Elizabeth" userId="24ea01dc-0d74-405c-a78d-150644b6cace" providerId="ADAL" clId="{9D4B0CFB-01F2-4EF8-BBBF-98BC490963EF}" dt="2024-10-22T13:26:48.837" v="2078" actId="478"/>
          <ac:picMkLst>
            <pc:docMk/>
            <pc:sldMk cId="49078092" sldId="322"/>
            <ac:picMk id="6" creationId="{D9AAA257-3618-73AB-20E8-EDE4511DF143}"/>
          </ac:picMkLst>
        </pc:picChg>
        <pc:picChg chg="add mod">
          <ac:chgData name="Osika, Elizabeth" userId="24ea01dc-0d74-405c-a78d-150644b6cace" providerId="ADAL" clId="{9D4B0CFB-01F2-4EF8-BBBF-98BC490963EF}" dt="2024-10-22T13:20:32" v="1796" actId="1076"/>
          <ac:picMkLst>
            <pc:docMk/>
            <pc:sldMk cId="49078092" sldId="322"/>
            <ac:picMk id="7" creationId="{1AB994EB-5FF0-1D07-CCCE-03912482A024}"/>
          </ac:picMkLst>
        </pc:picChg>
      </pc:sldChg>
      <pc:sldChg chg="ord">
        <pc:chgData name="Osika, Elizabeth" userId="24ea01dc-0d74-405c-a78d-150644b6cace" providerId="ADAL" clId="{9D4B0CFB-01F2-4EF8-BBBF-98BC490963EF}" dt="2024-10-22T13:46:12.332" v="3099"/>
        <pc:sldMkLst>
          <pc:docMk/>
          <pc:sldMk cId="2582473546" sldId="325"/>
        </pc:sldMkLst>
      </pc:sldChg>
      <pc:sldChg chg="addSp delSp modSp mod ord">
        <pc:chgData name="Osika, Elizabeth" userId="24ea01dc-0d74-405c-a78d-150644b6cace" providerId="ADAL" clId="{9D4B0CFB-01F2-4EF8-BBBF-98BC490963EF}" dt="2024-10-22T13:12:23.662" v="1711" actId="478"/>
        <pc:sldMkLst>
          <pc:docMk/>
          <pc:sldMk cId="1216232072" sldId="334"/>
        </pc:sldMkLst>
        <pc:spChg chg="add mod">
          <ac:chgData name="Osika, Elizabeth" userId="24ea01dc-0d74-405c-a78d-150644b6cace" providerId="ADAL" clId="{9D4B0CFB-01F2-4EF8-BBBF-98BC490963EF}" dt="2024-10-22T12:54:50.726" v="1343"/>
          <ac:spMkLst>
            <pc:docMk/>
            <pc:sldMk cId="1216232072" sldId="334"/>
            <ac:spMk id="3" creationId="{E1FE2A91-3BAD-A5E8-A6C2-FFCE2C2216E4}"/>
          </ac:spMkLst>
        </pc:spChg>
        <pc:spChg chg="mod">
          <ac:chgData name="Osika, Elizabeth" userId="24ea01dc-0d74-405c-a78d-150644b6cace" providerId="ADAL" clId="{9D4B0CFB-01F2-4EF8-BBBF-98BC490963EF}" dt="2024-10-21T17:29:14.200" v="350" actId="1037"/>
          <ac:spMkLst>
            <pc:docMk/>
            <pc:sldMk cId="1216232072" sldId="334"/>
            <ac:spMk id="4" creationId="{E729242E-2BA2-0986-F4CB-8A8B303B7227}"/>
          </ac:spMkLst>
        </pc:spChg>
        <pc:spChg chg="mod">
          <ac:chgData name="Osika, Elizabeth" userId="24ea01dc-0d74-405c-a78d-150644b6cace" providerId="ADAL" clId="{9D4B0CFB-01F2-4EF8-BBBF-98BC490963EF}" dt="2024-10-21T17:31:42.409" v="403" actId="20577"/>
          <ac:spMkLst>
            <pc:docMk/>
            <pc:sldMk cId="1216232072" sldId="334"/>
            <ac:spMk id="5" creationId="{6947D70C-2AF8-F7FB-BED8-7D1A6FD4CBD3}"/>
          </ac:spMkLst>
        </pc:spChg>
        <pc:spChg chg="mod">
          <ac:chgData name="Osika, Elizabeth" userId="24ea01dc-0d74-405c-a78d-150644b6cace" providerId="ADAL" clId="{9D4B0CFB-01F2-4EF8-BBBF-98BC490963EF}" dt="2024-10-21T17:29:14.200" v="350" actId="1037"/>
          <ac:spMkLst>
            <pc:docMk/>
            <pc:sldMk cId="1216232072" sldId="334"/>
            <ac:spMk id="6" creationId="{A21AAFCE-4487-BF7F-BC03-BF01E8B5B8F1}"/>
          </ac:spMkLst>
        </pc:spChg>
        <pc:spChg chg="mod">
          <ac:chgData name="Osika, Elizabeth" userId="24ea01dc-0d74-405c-a78d-150644b6cace" providerId="ADAL" clId="{9D4B0CFB-01F2-4EF8-BBBF-98BC490963EF}" dt="2024-10-21T17:30:00.704" v="375" actId="1038"/>
          <ac:spMkLst>
            <pc:docMk/>
            <pc:sldMk cId="1216232072" sldId="334"/>
            <ac:spMk id="7" creationId="{EAE7FB10-CD94-6664-CA41-724B3FC54AC4}"/>
          </ac:spMkLst>
        </pc:spChg>
        <pc:spChg chg="mod">
          <ac:chgData name="Osika, Elizabeth" userId="24ea01dc-0d74-405c-a78d-150644b6cace" providerId="ADAL" clId="{9D4B0CFB-01F2-4EF8-BBBF-98BC490963EF}" dt="2024-10-21T17:31:28.921" v="394" actId="20577"/>
          <ac:spMkLst>
            <pc:docMk/>
            <pc:sldMk cId="1216232072" sldId="334"/>
            <ac:spMk id="14" creationId="{D18B7617-7F20-3A77-CD8D-3DF7AD341B9C}"/>
          </ac:spMkLst>
        </pc:spChg>
        <pc:spChg chg="add mod">
          <ac:chgData name="Osika, Elizabeth" userId="24ea01dc-0d74-405c-a78d-150644b6cace" providerId="ADAL" clId="{9D4B0CFB-01F2-4EF8-BBBF-98BC490963EF}" dt="2024-10-22T12:51:41.468" v="1175" actId="6549"/>
          <ac:spMkLst>
            <pc:docMk/>
            <pc:sldMk cId="1216232072" sldId="334"/>
            <ac:spMk id="15" creationId="{9C172E9B-C5C0-91EB-4F38-5CA2531ACC74}"/>
          </ac:spMkLst>
        </pc:spChg>
        <pc:spChg chg="del mod">
          <ac:chgData name="Osika, Elizabeth" userId="24ea01dc-0d74-405c-a78d-150644b6cace" providerId="ADAL" clId="{9D4B0CFB-01F2-4EF8-BBBF-98BC490963EF}" dt="2024-10-21T17:32:59.294" v="416" actId="478"/>
          <ac:spMkLst>
            <pc:docMk/>
            <pc:sldMk cId="1216232072" sldId="334"/>
            <ac:spMk id="25" creationId="{BAA3C250-FFB6-01A0-6857-5E9DB84BB90F}"/>
          </ac:spMkLst>
        </pc:spChg>
        <pc:grpChg chg="mod">
          <ac:chgData name="Osika, Elizabeth" userId="24ea01dc-0d74-405c-a78d-150644b6cace" providerId="ADAL" clId="{9D4B0CFB-01F2-4EF8-BBBF-98BC490963EF}" dt="2024-10-21T17:29:14.200" v="350" actId="1037"/>
          <ac:grpSpMkLst>
            <pc:docMk/>
            <pc:sldMk cId="1216232072" sldId="334"/>
            <ac:grpSpMk id="8" creationId="{098F38E8-2713-F0B8-E09E-16B2A90E907F}"/>
          </ac:grpSpMkLst>
        </pc:grpChg>
        <pc:grpChg chg="mod">
          <ac:chgData name="Osika, Elizabeth" userId="24ea01dc-0d74-405c-a78d-150644b6cace" providerId="ADAL" clId="{9D4B0CFB-01F2-4EF8-BBBF-98BC490963EF}" dt="2024-10-21T17:30:00.704" v="375" actId="1038"/>
          <ac:grpSpMkLst>
            <pc:docMk/>
            <pc:sldMk cId="1216232072" sldId="334"/>
            <ac:grpSpMk id="9" creationId="{EA9855D9-3002-2A80-0573-9934B2741B04}"/>
          </ac:grpSpMkLst>
        </pc:grpChg>
        <pc:grpChg chg="mod">
          <ac:chgData name="Osika, Elizabeth" userId="24ea01dc-0d74-405c-a78d-150644b6cace" providerId="ADAL" clId="{9D4B0CFB-01F2-4EF8-BBBF-98BC490963EF}" dt="2024-10-21T17:29:14.200" v="350" actId="1037"/>
          <ac:grpSpMkLst>
            <pc:docMk/>
            <pc:sldMk cId="1216232072" sldId="334"/>
            <ac:grpSpMk id="10" creationId="{66E0B9F5-3084-6B30-A2FA-2BD7197C6C7D}"/>
          </ac:grpSpMkLst>
        </pc:grpChg>
        <pc:grpChg chg="mod">
          <ac:chgData name="Osika, Elizabeth" userId="24ea01dc-0d74-405c-a78d-150644b6cace" providerId="ADAL" clId="{9D4B0CFB-01F2-4EF8-BBBF-98BC490963EF}" dt="2024-10-21T17:30:00.704" v="375" actId="1038"/>
          <ac:grpSpMkLst>
            <pc:docMk/>
            <pc:sldMk cId="1216232072" sldId="334"/>
            <ac:grpSpMk id="11" creationId="{95FF97AB-A4D5-4036-1030-74AB43ECF852}"/>
          </ac:grpSpMkLst>
        </pc:grpChg>
        <pc:grpChg chg="add mod">
          <ac:chgData name="Osika, Elizabeth" userId="24ea01dc-0d74-405c-a78d-150644b6cace" providerId="ADAL" clId="{9D4B0CFB-01F2-4EF8-BBBF-98BC490963EF}" dt="2024-10-21T17:31:08.701" v="379" actId="14826"/>
          <ac:grpSpMkLst>
            <pc:docMk/>
            <pc:sldMk cId="1216232072" sldId="334"/>
            <ac:grpSpMk id="12" creationId="{7B8386AB-CE86-F6A3-07AD-9870C1F105D0}"/>
          </ac:grpSpMkLst>
        </pc:grpChg>
        <pc:picChg chg="del">
          <ac:chgData name="Osika, Elizabeth" userId="24ea01dc-0d74-405c-a78d-150644b6cace" providerId="ADAL" clId="{9D4B0CFB-01F2-4EF8-BBBF-98BC490963EF}" dt="2024-10-21T17:30:07.700" v="376" actId="478"/>
          <ac:picMkLst>
            <pc:docMk/>
            <pc:sldMk cId="1216232072" sldId="334"/>
            <ac:picMk id="3" creationId="{4A8D1A70-6AB1-D615-1ABB-5EAF6D18906E}"/>
          </ac:picMkLst>
        </pc:picChg>
        <pc:picChg chg="mod">
          <ac:chgData name="Osika, Elizabeth" userId="24ea01dc-0d74-405c-a78d-150644b6cace" providerId="ADAL" clId="{9D4B0CFB-01F2-4EF8-BBBF-98BC490963EF}" dt="2024-10-21T17:31:08.701" v="379" actId="14826"/>
          <ac:picMkLst>
            <pc:docMk/>
            <pc:sldMk cId="1216232072" sldId="334"/>
            <ac:picMk id="13" creationId="{5EEF6447-03E5-C93D-24AF-571379A83D06}"/>
          </ac:picMkLst>
        </pc:picChg>
        <pc:picChg chg="add del mod">
          <ac:chgData name="Osika, Elizabeth" userId="24ea01dc-0d74-405c-a78d-150644b6cace" providerId="ADAL" clId="{9D4B0CFB-01F2-4EF8-BBBF-98BC490963EF}" dt="2024-10-22T13:12:23.662" v="1711" actId="478"/>
          <ac:picMkLst>
            <pc:docMk/>
            <pc:sldMk cId="1216232072" sldId="334"/>
            <ac:picMk id="16" creationId="{A3EDE41D-0EBC-BDBF-1370-51E7E9B0ED80}"/>
          </ac:picMkLst>
        </pc:picChg>
        <pc:picChg chg="mod">
          <ac:chgData name="Osika, Elizabeth" userId="24ea01dc-0d74-405c-a78d-150644b6cace" providerId="ADAL" clId="{9D4B0CFB-01F2-4EF8-BBBF-98BC490963EF}" dt="2024-10-21T17:30:00.704" v="375" actId="1038"/>
          <ac:picMkLst>
            <pc:docMk/>
            <pc:sldMk cId="1216232072" sldId="334"/>
            <ac:picMk id="1026" creationId="{AAFE61E5-8B61-D8F0-08C6-BEB3A9070C85}"/>
          </ac:picMkLst>
        </pc:picChg>
        <pc:picChg chg="mod">
          <ac:chgData name="Osika, Elizabeth" userId="24ea01dc-0d74-405c-a78d-150644b6cace" providerId="ADAL" clId="{9D4B0CFB-01F2-4EF8-BBBF-98BC490963EF}" dt="2024-10-21T17:29:14.200" v="350" actId="1037"/>
          <ac:picMkLst>
            <pc:docMk/>
            <pc:sldMk cId="1216232072" sldId="334"/>
            <ac:picMk id="1028" creationId="{76A9919C-C501-1828-5503-CBDD364973AA}"/>
          </ac:picMkLst>
        </pc:picChg>
        <pc:picChg chg="mod">
          <ac:chgData name="Osika, Elizabeth" userId="24ea01dc-0d74-405c-a78d-150644b6cace" providerId="ADAL" clId="{9D4B0CFB-01F2-4EF8-BBBF-98BC490963EF}" dt="2024-10-21T17:29:14.200" v="350" actId="1037"/>
          <ac:picMkLst>
            <pc:docMk/>
            <pc:sldMk cId="1216232072" sldId="334"/>
            <ac:picMk id="1030" creationId="{3E29064D-6BAA-29D6-21E6-6F26A27E33BD}"/>
          </ac:picMkLst>
        </pc:picChg>
        <pc:picChg chg="mod">
          <ac:chgData name="Osika, Elizabeth" userId="24ea01dc-0d74-405c-a78d-150644b6cace" providerId="ADAL" clId="{9D4B0CFB-01F2-4EF8-BBBF-98BC490963EF}" dt="2024-10-21T17:30:00.704" v="375" actId="1038"/>
          <ac:picMkLst>
            <pc:docMk/>
            <pc:sldMk cId="1216232072" sldId="334"/>
            <ac:picMk id="1032" creationId="{DCE02C41-C9A5-2986-45C4-EA96B3322289}"/>
          </ac:picMkLst>
        </pc:picChg>
      </pc:sldChg>
      <pc:sldChg chg="addSp delSp modSp mod ord modNotesTx">
        <pc:chgData name="Osika, Elizabeth" userId="24ea01dc-0d74-405c-a78d-150644b6cace" providerId="ADAL" clId="{9D4B0CFB-01F2-4EF8-BBBF-98BC490963EF}" dt="2024-10-28T13:25:00.488" v="3463"/>
        <pc:sldMkLst>
          <pc:docMk/>
          <pc:sldMk cId="1739289710" sldId="335"/>
        </pc:sldMkLst>
        <pc:spChg chg="mod">
          <ac:chgData name="Osika, Elizabeth" userId="24ea01dc-0d74-405c-a78d-150644b6cace" providerId="ADAL" clId="{9D4B0CFB-01F2-4EF8-BBBF-98BC490963EF}" dt="2024-10-22T12:44:50.495" v="963" actId="20577"/>
          <ac:spMkLst>
            <pc:docMk/>
            <pc:sldMk cId="1739289710" sldId="335"/>
            <ac:spMk id="2" creationId="{9A43B8CA-2339-08A0-1E65-2B20796361D7}"/>
          </ac:spMkLst>
        </pc:spChg>
        <pc:spChg chg="add mod">
          <ac:chgData name="Osika, Elizabeth" userId="24ea01dc-0d74-405c-a78d-150644b6cace" providerId="ADAL" clId="{9D4B0CFB-01F2-4EF8-BBBF-98BC490963EF}" dt="2024-10-22T12:51:11.939" v="1152" actId="6549"/>
          <ac:spMkLst>
            <pc:docMk/>
            <pc:sldMk cId="1739289710" sldId="335"/>
            <ac:spMk id="5" creationId="{03031A45-1AB4-2217-3FA1-DAC158345B61}"/>
          </ac:spMkLst>
        </pc:spChg>
        <pc:spChg chg="mod">
          <ac:chgData name="Osika, Elizabeth" userId="24ea01dc-0d74-405c-a78d-150644b6cace" providerId="ADAL" clId="{9D4B0CFB-01F2-4EF8-BBBF-98BC490963EF}" dt="2024-10-22T12:45:45.046" v="979" actId="1076"/>
          <ac:spMkLst>
            <pc:docMk/>
            <pc:sldMk cId="1739289710" sldId="335"/>
            <ac:spMk id="14" creationId="{E57BEE88-A3CA-58A8-BF80-BC03F6662A8A}"/>
          </ac:spMkLst>
        </pc:spChg>
        <pc:spChg chg="del">
          <ac:chgData name="Osika, Elizabeth" userId="24ea01dc-0d74-405c-a78d-150644b6cace" providerId="ADAL" clId="{9D4B0CFB-01F2-4EF8-BBBF-98BC490963EF}" dt="2024-10-21T17:33:04.020" v="418" actId="478"/>
          <ac:spMkLst>
            <pc:docMk/>
            <pc:sldMk cId="1739289710" sldId="335"/>
            <ac:spMk id="19" creationId="{A1C0707D-91AF-068C-019C-3EDEFE13B00F}"/>
          </ac:spMkLst>
        </pc:spChg>
        <pc:spChg chg="mod">
          <ac:chgData name="Osika, Elizabeth" userId="24ea01dc-0d74-405c-a78d-150644b6cace" providerId="ADAL" clId="{9D4B0CFB-01F2-4EF8-BBBF-98BC490963EF}" dt="2024-10-22T12:43:57.054" v="940" actId="207"/>
          <ac:spMkLst>
            <pc:docMk/>
            <pc:sldMk cId="1739289710" sldId="335"/>
            <ac:spMk id="20" creationId="{80FD856C-B587-3D38-1022-8D46A716D04F}"/>
          </ac:spMkLst>
        </pc:spChg>
        <pc:picChg chg="add del mod">
          <ac:chgData name="Osika, Elizabeth" userId="24ea01dc-0d74-405c-a78d-150644b6cace" providerId="ADAL" clId="{9D4B0CFB-01F2-4EF8-BBBF-98BC490963EF}" dt="2024-10-22T13:12:21.844" v="1710" actId="478"/>
          <ac:picMkLst>
            <pc:docMk/>
            <pc:sldMk cId="1739289710" sldId="335"/>
            <ac:picMk id="6" creationId="{3AA4D489-C19F-4273-A2A3-AE6B3E5FB116}"/>
          </ac:picMkLst>
        </pc:picChg>
        <pc:picChg chg="del">
          <ac:chgData name="Osika, Elizabeth" userId="24ea01dc-0d74-405c-a78d-150644b6cace" providerId="ADAL" clId="{9D4B0CFB-01F2-4EF8-BBBF-98BC490963EF}" dt="2024-10-21T17:30:12.161" v="377" actId="478"/>
          <ac:picMkLst>
            <pc:docMk/>
            <pc:sldMk cId="1739289710" sldId="335"/>
            <ac:picMk id="8" creationId="{EFE7FB15-48A0-4000-D335-A8648AD6EED9}"/>
          </ac:picMkLst>
        </pc:picChg>
      </pc:sldChg>
      <pc:sldChg chg="addSp delSp modSp add mod modNotesTx">
        <pc:chgData name="Osika, Elizabeth" userId="24ea01dc-0d74-405c-a78d-150644b6cace" providerId="ADAL" clId="{9D4B0CFB-01F2-4EF8-BBBF-98BC490963EF}" dt="2024-10-28T13:25:26.656" v="3464"/>
        <pc:sldMkLst>
          <pc:docMk/>
          <pc:sldMk cId="1361162682" sldId="337"/>
        </pc:sldMkLst>
        <pc:spChg chg="mod">
          <ac:chgData name="Osika, Elizabeth" userId="24ea01dc-0d74-405c-a78d-150644b6cace" providerId="ADAL" clId="{9D4B0CFB-01F2-4EF8-BBBF-98BC490963EF}" dt="2024-10-21T17:32:38.157" v="414" actId="20577"/>
          <ac:spMkLst>
            <pc:docMk/>
            <pc:sldMk cId="1361162682" sldId="337"/>
            <ac:spMk id="2" creationId="{9A43B8CA-2339-08A0-1E65-2B20796361D7}"/>
          </ac:spMkLst>
        </pc:spChg>
        <pc:spChg chg="add del mod">
          <ac:chgData name="Osika, Elizabeth" userId="24ea01dc-0d74-405c-a78d-150644b6cace" providerId="ADAL" clId="{9D4B0CFB-01F2-4EF8-BBBF-98BC490963EF}" dt="2024-10-22T12:54:41.427" v="1342" actId="478"/>
          <ac:spMkLst>
            <pc:docMk/>
            <pc:sldMk cId="1361162682" sldId="337"/>
            <ac:spMk id="3" creationId="{9499EF44-0249-D5EB-9A3B-B01177884FDF}"/>
          </ac:spMkLst>
        </pc:spChg>
        <pc:spChg chg="add mod">
          <ac:chgData name="Osika, Elizabeth" userId="24ea01dc-0d74-405c-a78d-150644b6cace" providerId="ADAL" clId="{9D4B0CFB-01F2-4EF8-BBBF-98BC490963EF}" dt="2024-10-22T12:53:37.811" v="1330" actId="1076"/>
          <ac:spMkLst>
            <pc:docMk/>
            <pc:sldMk cId="1361162682" sldId="337"/>
            <ac:spMk id="4" creationId="{710FBFC7-D1FB-53B4-796E-F998E6FA777E}"/>
          </ac:spMkLst>
        </pc:spChg>
        <pc:spChg chg="add del mod">
          <ac:chgData name="Osika, Elizabeth" userId="24ea01dc-0d74-405c-a78d-150644b6cace" providerId="ADAL" clId="{9D4B0CFB-01F2-4EF8-BBBF-98BC490963EF}" dt="2024-10-22T12:54:13.366" v="1339" actId="478"/>
          <ac:spMkLst>
            <pc:docMk/>
            <pc:sldMk cId="1361162682" sldId="337"/>
            <ac:spMk id="5" creationId="{FAAFD3EB-A76F-C18C-6023-DB3AA1357F51}"/>
          </ac:spMkLst>
        </pc:spChg>
        <pc:spChg chg="add mod">
          <ac:chgData name="Osika, Elizabeth" userId="24ea01dc-0d74-405c-a78d-150644b6cace" providerId="ADAL" clId="{9D4B0CFB-01F2-4EF8-BBBF-98BC490963EF}" dt="2024-10-22T12:55:48.716" v="1506" actId="20577"/>
          <ac:spMkLst>
            <pc:docMk/>
            <pc:sldMk cId="1361162682" sldId="337"/>
            <ac:spMk id="6" creationId="{9EF37302-ACD3-5C7F-7628-874E25C464A6}"/>
          </ac:spMkLst>
        </pc:spChg>
        <pc:spChg chg="add del mod">
          <ac:chgData name="Osika, Elizabeth" userId="24ea01dc-0d74-405c-a78d-150644b6cace" providerId="ADAL" clId="{9D4B0CFB-01F2-4EF8-BBBF-98BC490963EF}" dt="2024-10-21T18:21:04.728" v="429" actId="478"/>
          <ac:spMkLst>
            <pc:docMk/>
            <pc:sldMk cId="1361162682" sldId="337"/>
            <ac:spMk id="15" creationId="{2FC2618C-F180-11B0-7D28-D358DF029820}"/>
          </ac:spMkLst>
        </pc:spChg>
        <pc:spChg chg="add mod">
          <ac:chgData name="Osika, Elizabeth" userId="24ea01dc-0d74-405c-a78d-150644b6cace" providerId="ADAL" clId="{9D4B0CFB-01F2-4EF8-BBBF-98BC490963EF}" dt="2024-10-21T18:29:11.230" v="644" actId="1037"/>
          <ac:spMkLst>
            <pc:docMk/>
            <pc:sldMk cId="1361162682" sldId="337"/>
            <ac:spMk id="18" creationId="{88D455E3-CB35-85E8-FCD6-A5F76A138117}"/>
          </ac:spMkLst>
        </pc:spChg>
        <pc:spChg chg="add mod">
          <ac:chgData name="Osika, Elizabeth" userId="24ea01dc-0d74-405c-a78d-150644b6cace" providerId="ADAL" clId="{9D4B0CFB-01F2-4EF8-BBBF-98BC490963EF}" dt="2024-10-21T18:29:11.230" v="644" actId="1037"/>
          <ac:spMkLst>
            <pc:docMk/>
            <pc:sldMk cId="1361162682" sldId="337"/>
            <ac:spMk id="19" creationId="{8B763A0B-89ED-1F6B-6472-AA8E3613BFB0}"/>
          </ac:spMkLst>
        </pc:spChg>
        <pc:spChg chg="add mod">
          <ac:chgData name="Osika, Elizabeth" userId="24ea01dc-0d74-405c-a78d-150644b6cace" providerId="ADAL" clId="{9D4B0CFB-01F2-4EF8-BBBF-98BC490963EF}" dt="2024-10-21T18:29:11.230" v="644" actId="1037"/>
          <ac:spMkLst>
            <pc:docMk/>
            <pc:sldMk cId="1361162682" sldId="337"/>
            <ac:spMk id="20" creationId="{8D21725C-31A2-356B-C557-166C044A7D78}"/>
          </ac:spMkLst>
        </pc:spChg>
        <pc:spChg chg="del mod">
          <ac:chgData name="Osika, Elizabeth" userId="24ea01dc-0d74-405c-a78d-150644b6cace" providerId="ADAL" clId="{9D4B0CFB-01F2-4EF8-BBBF-98BC490963EF}" dt="2024-10-22T12:54:00.560" v="1337" actId="478"/>
          <ac:spMkLst>
            <pc:docMk/>
            <pc:sldMk cId="1361162682" sldId="337"/>
            <ac:spMk id="25" creationId="{BAA3C250-FFB6-01A0-6857-5E9DB84BB90F}"/>
          </ac:spMkLst>
        </pc:spChg>
        <pc:grpChg chg="del">
          <ac:chgData name="Osika, Elizabeth" userId="24ea01dc-0d74-405c-a78d-150644b6cace" providerId="ADAL" clId="{9D4B0CFB-01F2-4EF8-BBBF-98BC490963EF}" dt="2024-10-21T17:33:46.257" v="421" actId="478"/>
          <ac:grpSpMkLst>
            <pc:docMk/>
            <pc:sldMk cId="1361162682" sldId="337"/>
            <ac:grpSpMk id="8" creationId="{098F38E8-2713-F0B8-E09E-16B2A90E907F}"/>
          </ac:grpSpMkLst>
        </pc:grpChg>
        <pc:grpChg chg="del">
          <ac:chgData name="Osika, Elizabeth" userId="24ea01dc-0d74-405c-a78d-150644b6cace" providerId="ADAL" clId="{9D4B0CFB-01F2-4EF8-BBBF-98BC490963EF}" dt="2024-10-21T17:33:46.257" v="421" actId="478"/>
          <ac:grpSpMkLst>
            <pc:docMk/>
            <pc:sldMk cId="1361162682" sldId="337"/>
            <ac:grpSpMk id="9" creationId="{EA9855D9-3002-2A80-0573-9934B2741B04}"/>
          </ac:grpSpMkLst>
        </pc:grpChg>
        <pc:grpChg chg="del">
          <ac:chgData name="Osika, Elizabeth" userId="24ea01dc-0d74-405c-a78d-150644b6cace" providerId="ADAL" clId="{9D4B0CFB-01F2-4EF8-BBBF-98BC490963EF}" dt="2024-10-21T17:33:46.257" v="421" actId="478"/>
          <ac:grpSpMkLst>
            <pc:docMk/>
            <pc:sldMk cId="1361162682" sldId="337"/>
            <ac:grpSpMk id="10" creationId="{66E0B9F5-3084-6B30-A2FA-2BD7197C6C7D}"/>
          </ac:grpSpMkLst>
        </pc:grpChg>
        <pc:grpChg chg="del">
          <ac:chgData name="Osika, Elizabeth" userId="24ea01dc-0d74-405c-a78d-150644b6cace" providerId="ADAL" clId="{9D4B0CFB-01F2-4EF8-BBBF-98BC490963EF}" dt="2024-10-21T17:33:46.257" v="421" actId="478"/>
          <ac:grpSpMkLst>
            <pc:docMk/>
            <pc:sldMk cId="1361162682" sldId="337"/>
            <ac:grpSpMk id="11" creationId="{95FF97AB-A4D5-4036-1030-74AB43ECF852}"/>
          </ac:grpSpMkLst>
        </pc:grpChg>
        <pc:grpChg chg="del">
          <ac:chgData name="Osika, Elizabeth" userId="24ea01dc-0d74-405c-a78d-150644b6cace" providerId="ADAL" clId="{9D4B0CFB-01F2-4EF8-BBBF-98BC490963EF}" dt="2024-10-21T17:33:42.012" v="420" actId="478"/>
          <ac:grpSpMkLst>
            <pc:docMk/>
            <pc:sldMk cId="1361162682" sldId="337"/>
            <ac:grpSpMk id="12" creationId="{7B8386AB-CE86-F6A3-07AD-9870C1F105D0}"/>
          </ac:grpSpMkLst>
        </pc:grpChg>
        <pc:graphicFrameChg chg="add mod modGraphic">
          <ac:chgData name="Osika, Elizabeth" userId="24ea01dc-0d74-405c-a78d-150644b6cace" providerId="ADAL" clId="{9D4B0CFB-01F2-4EF8-BBBF-98BC490963EF}" dt="2024-10-21T18:29:11.230" v="644" actId="1037"/>
          <ac:graphicFrameMkLst>
            <pc:docMk/>
            <pc:sldMk cId="1361162682" sldId="337"/>
            <ac:graphicFrameMk id="16" creationId="{EC47CF8F-0464-17A9-F1C6-7D752939EBED}"/>
          </ac:graphicFrameMkLst>
        </pc:graphicFrameChg>
        <pc:picChg chg="add del mod">
          <ac:chgData name="Osika, Elizabeth" userId="24ea01dc-0d74-405c-a78d-150644b6cace" providerId="ADAL" clId="{9D4B0CFB-01F2-4EF8-BBBF-98BC490963EF}" dt="2024-10-22T13:12:25.281" v="1712" actId="478"/>
          <ac:picMkLst>
            <pc:docMk/>
            <pc:sldMk cId="1361162682" sldId="337"/>
            <ac:picMk id="7" creationId="{655CF29E-9795-2876-5CA4-E86F73CA64ED}"/>
          </ac:picMkLst>
        </pc:picChg>
      </pc:sldChg>
      <pc:sldChg chg="addSp delSp modSp add mod modAnim modNotesTx">
        <pc:chgData name="Osika, Elizabeth" userId="24ea01dc-0d74-405c-a78d-150644b6cace" providerId="ADAL" clId="{9D4B0CFB-01F2-4EF8-BBBF-98BC490963EF}" dt="2024-10-28T13:25:52.173" v="3465"/>
        <pc:sldMkLst>
          <pc:docMk/>
          <pc:sldMk cId="3179903105" sldId="338"/>
        </pc:sldMkLst>
        <pc:spChg chg="mod">
          <ac:chgData name="Osika, Elizabeth" userId="24ea01dc-0d74-405c-a78d-150644b6cace" providerId="ADAL" clId="{9D4B0CFB-01F2-4EF8-BBBF-98BC490963EF}" dt="2024-10-21T18:30:43.467" v="663" actId="20577"/>
          <ac:spMkLst>
            <pc:docMk/>
            <pc:sldMk cId="3179903105" sldId="338"/>
            <ac:spMk id="2" creationId="{9A43B8CA-2339-08A0-1E65-2B20796361D7}"/>
          </ac:spMkLst>
        </pc:spChg>
        <pc:spChg chg="add del mod">
          <ac:chgData name="Osika, Elizabeth" userId="24ea01dc-0d74-405c-a78d-150644b6cace" providerId="ADAL" clId="{9D4B0CFB-01F2-4EF8-BBBF-98BC490963EF}" dt="2024-10-22T12:56:08.153" v="1507" actId="478"/>
          <ac:spMkLst>
            <pc:docMk/>
            <pc:sldMk cId="3179903105" sldId="338"/>
            <ac:spMk id="3" creationId="{AB0617CA-3A45-4864-390F-B178FB1CFE77}"/>
          </ac:spMkLst>
        </pc:spChg>
        <pc:spChg chg="add mod">
          <ac:chgData name="Osika, Elizabeth" userId="24ea01dc-0d74-405c-a78d-150644b6cace" providerId="ADAL" clId="{9D4B0CFB-01F2-4EF8-BBBF-98BC490963EF}" dt="2024-10-22T12:57:31.364" v="1511" actId="1076"/>
          <ac:spMkLst>
            <pc:docMk/>
            <pc:sldMk cId="3179903105" sldId="338"/>
            <ac:spMk id="4" creationId="{F7CBEC5F-4B84-145F-B89A-4820E2458BE8}"/>
          </ac:spMkLst>
        </pc:spChg>
        <pc:spChg chg="mod">
          <ac:chgData name="Osika, Elizabeth" userId="24ea01dc-0d74-405c-a78d-150644b6cace" providerId="ADAL" clId="{9D4B0CFB-01F2-4EF8-BBBF-98BC490963EF}" dt="2024-10-21T18:34:27.059" v="920" actId="1076"/>
          <ac:spMkLst>
            <pc:docMk/>
            <pc:sldMk cId="3179903105" sldId="338"/>
            <ac:spMk id="18" creationId="{88D455E3-CB35-85E8-FCD6-A5F76A138117}"/>
          </ac:spMkLst>
        </pc:spChg>
        <pc:spChg chg="del">
          <ac:chgData name="Osika, Elizabeth" userId="24ea01dc-0d74-405c-a78d-150644b6cace" providerId="ADAL" clId="{9D4B0CFB-01F2-4EF8-BBBF-98BC490963EF}" dt="2024-10-21T18:31:06.379" v="668" actId="478"/>
          <ac:spMkLst>
            <pc:docMk/>
            <pc:sldMk cId="3179903105" sldId="338"/>
            <ac:spMk id="19" creationId="{8B763A0B-89ED-1F6B-6472-AA8E3613BFB0}"/>
          </ac:spMkLst>
        </pc:spChg>
        <pc:spChg chg="del">
          <ac:chgData name="Osika, Elizabeth" userId="24ea01dc-0d74-405c-a78d-150644b6cace" providerId="ADAL" clId="{9D4B0CFB-01F2-4EF8-BBBF-98BC490963EF}" dt="2024-10-21T18:31:03.315" v="667" actId="478"/>
          <ac:spMkLst>
            <pc:docMk/>
            <pc:sldMk cId="3179903105" sldId="338"/>
            <ac:spMk id="20" creationId="{8D21725C-31A2-356B-C557-166C044A7D78}"/>
          </ac:spMkLst>
        </pc:spChg>
        <pc:graphicFrameChg chg="del modGraphic">
          <ac:chgData name="Osika, Elizabeth" userId="24ea01dc-0d74-405c-a78d-150644b6cace" providerId="ADAL" clId="{9D4B0CFB-01F2-4EF8-BBBF-98BC490963EF}" dt="2024-10-21T18:31:00.455" v="666" actId="478"/>
          <ac:graphicFrameMkLst>
            <pc:docMk/>
            <pc:sldMk cId="3179903105" sldId="338"/>
            <ac:graphicFrameMk id="16" creationId="{EC47CF8F-0464-17A9-F1C6-7D752939EBED}"/>
          </ac:graphicFrameMkLst>
        </pc:graphicFrameChg>
        <pc:picChg chg="add del mod">
          <ac:chgData name="Osika, Elizabeth" userId="24ea01dc-0d74-405c-a78d-150644b6cace" providerId="ADAL" clId="{9D4B0CFB-01F2-4EF8-BBBF-98BC490963EF}" dt="2024-10-22T13:12:27.924" v="1713" actId="478"/>
          <ac:picMkLst>
            <pc:docMk/>
            <pc:sldMk cId="3179903105" sldId="338"/>
            <ac:picMk id="5" creationId="{1BA98581-B401-3AAA-8420-BD1BCAEA1116}"/>
          </ac:picMkLst>
        </pc:picChg>
      </pc:sldChg>
      <pc:sldChg chg="addSp delSp modSp add mod ord setBg modClrScheme delAnim chgLayout">
        <pc:chgData name="Osika, Elizabeth" userId="24ea01dc-0d74-405c-a78d-150644b6cace" providerId="ADAL" clId="{9D4B0CFB-01F2-4EF8-BBBF-98BC490963EF}" dt="2024-10-22T13:19:39.010" v="1790" actId="1076"/>
        <pc:sldMkLst>
          <pc:docMk/>
          <pc:sldMk cId="3915461654" sldId="339"/>
        </pc:sldMkLst>
        <pc:spChg chg="mod ord">
          <ac:chgData name="Osika, Elizabeth" userId="24ea01dc-0d74-405c-a78d-150644b6cace" providerId="ADAL" clId="{9D4B0CFB-01F2-4EF8-BBBF-98BC490963EF}" dt="2024-10-22T13:19:39.010" v="1790" actId="1076"/>
          <ac:spMkLst>
            <pc:docMk/>
            <pc:sldMk cId="3915461654" sldId="339"/>
            <ac:spMk id="2" creationId="{9A43B8CA-2339-08A0-1E65-2B20796361D7}"/>
          </ac:spMkLst>
        </pc:spChg>
        <pc:spChg chg="del">
          <ac:chgData name="Osika, Elizabeth" userId="24ea01dc-0d74-405c-a78d-150644b6cace" providerId="ADAL" clId="{9D4B0CFB-01F2-4EF8-BBBF-98BC490963EF}" dt="2024-10-22T13:04:10.480" v="1628" actId="478"/>
          <ac:spMkLst>
            <pc:docMk/>
            <pc:sldMk cId="3915461654" sldId="339"/>
            <ac:spMk id="4" creationId="{F7CBEC5F-4B84-145F-B89A-4820E2458BE8}"/>
          </ac:spMkLst>
        </pc:spChg>
        <pc:spChg chg="del">
          <ac:chgData name="Osika, Elizabeth" userId="24ea01dc-0d74-405c-a78d-150644b6cace" providerId="ADAL" clId="{9D4B0CFB-01F2-4EF8-BBBF-98BC490963EF}" dt="2024-10-22T13:04:08.134" v="1627" actId="478"/>
          <ac:spMkLst>
            <pc:docMk/>
            <pc:sldMk cId="3915461654" sldId="339"/>
            <ac:spMk id="18" creationId="{88D455E3-CB35-85E8-FCD6-A5F76A138117}"/>
          </ac:spMkLst>
        </pc:spChg>
        <pc:picChg chg="add mod">
          <ac:chgData name="Osika, Elizabeth" userId="24ea01dc-0d74-405c-a78d-150644b6cace" providerId="ADAL" clId="{9D4B0CFB-01F2-4EF8-BBBF-98BC490963EF}" dt="2024-10-22T13:19:39.010" v="1790" actId="1076"/>
          <ac:picMkLst>
            <pc:docMk/>
            <pc:sldMk cId="3915461654" sldId="339"/>
            <ac:picMk id="3" creationId="{C4826754-27E9-4C89-D595-D0BB270C0C0B}"/>
          </ac:picMkLst>
        </pc:picChg>
        <pc:picChg chg="add del mod">
          <ac:chgData name="Osika, Elizabeth" userId="24ea01dc-0d74-405c-a78d-150644b6cace" providerId="ADAL" clId="{9D4B0CFB-01F2-4EF8-BBBF-98BC490963EF}" dt="2024-10-22T13:10:51.429" v="1669" actId="478"/>
          <ac:picMkLst>
            <pc:docMk/>
            <pc:sldMk cId="3915461654" sldId="339"/>
            <ac:picMk id="5" creationId="{6AA338B4-444F-AAEC-E28F-6AD7A587DF54}"/>
          </ac:picMkLst>
        </pc:picChg>
      </pc:sldChg>
      <pc:sldChg chg="addSp delSp modSp add mod addAnim delAnim modAnim">
        <pc:chgData name="Osika, Elizabeth" userId="24ea01dc-0d74-405c-a78d-150644b6cace" providerId="ADAL" clId="{9D4B0CFB-01F2-4EF8-BBBF-98BC490963EF}" dt="2024-10-22T13:37:45.642" v="2607"/>
        <pc:sldMkLst>
          <pc:docMk/>
          <pc:sldMk cId="1212873684" sldId="340"/>
        </pc:sldMkLst>
        <pc:spChg chg="mod">
          <ac:chgData name="Osika, Elizabeth" userId="24ea01dc-0d74-405c-a78d-150644b6cace" providerId="ADAL" clId="{9D4B0CFB-01F2-4EF8-BBBF-98BC490963EF}" dt="2024-10-22T13:35:18.789" v="2474" actId="20577"/>
          <ac:spMkLst>
            <pc:docMk/>
            <pc:sldMk cId="1212873684" sldId="340"/>
            <ac:spMk id="2" creationId="{5E07E9F6-B664-F312-673B-73356E70B00D}"/>
          </ac:spMkLst>
        </pc:spChg>
        <pc:spChg chg="add del mod">
          <ac:chgData name="Osika, Elizabeth" userId="24ea01dc-0d74-405c-a78d-150644b6cace" providerId="ADAL" clId="{9D4B0CFB-01F2-4EF8-BBBF-98BC490963EF}" dt="2024-10-22T13:37:15.795" v="2604" actId="20577"/>
          <ac:spMkLst>
            <pc:docMk/>
            <pc:sldMk cId="1212873684" sldId="340"/>
            <ac:spMk id="3" creationId="{7ABCBAE5-6F7E-4B1E-54F0-83501E2C9FCF}"/>
          </ac:spMkLst>
        </pc:spChg>
        <pc:spChg chg="mod">
          <ac:chgData name="Osika, Elizabeth" userId="24ea01dc-0d74-405c-a78d-150644b6cace" providerId="ADAL" clId="{9D4B0CFB-01F2-4EF8-BBBF-98BC490963EF}" dt="2024-10-22T13:27:38.624" v="2137" actId="20577"/>
          <ac:spMkLst>
            <pc:docMk/>
            <pc:sldMk cId="1212873684" sldId="340"/>
            <ac:spMk id="4" creationId="{959774E2-1E88-2786-44CF-6D3D4FB4C9CC}"/>
          </ac:spMkLst>
        </pc:spChg>
        <pc:spChg chg="mod">
          <ac:chgData name="Osika, Elizabeth" userId="24ea01dc-0d74-405c-a78d-150644b6cace" providerId="ADAL" clId="{9D4B0CFB-01F2-4EF8-BBBF-98BC490963EF}" dt="2024-10-22T13:29:14.570" v="2222" actId="20577"/>
          <ac:spMkLst>
            <pc:docMk/>
            <pc:sldMk cId="1212873684" sldId="340"/>
            <ac:spMk id="9" creationId="{108B729F-13CB-5B0C-8466-0B929DAE13A7}"/>
          </ac:spMkLst>
        </pc:spChg>
      </pc:sldChg>
      <pc:sldChg chg="delSp modSp add mod delAnim modAnim">
        <pc:chgData name="Osika, Elizabeth" userId="24ea01dc-0d74-405c-a78d-150644b6cace" providerId="ADAL" clId="{9D4B0CFB-01F2-4EF8-BBBF-98BC490963EF}" dt="2024-10-22T13:47:21.295" v="3103" actId="14100"/>
        <pc:sldMkLst>
          <pc:docMk/>
          <pc:sldMk cId="980433688" sldId="341"/>
        </pc:sldMkLst>
        <pc:spChg chg="mod">
          <ac:chgData name="Osika, Elizabeth" userId="24ea01dc-0d74-405c-a78d-150644b6cace" providerId="ADAL" clId="{9D4B0CFB-01F2-4EF8-BBBF-98BC490963EF}" dt="2024-10-22T13:47:21.295" v="3103" actId="14100"/>
          <ac:spMkLst>
            <pc:docMk/>
            <pc:sldMk cId="980433688" sldId="341"/>
            <ac:spMk id="2" creationId="{5E07E9F6-B664-F312-673B-73356E70B00D}"/>
          </ac:spMkLst>
        </pc:spChg>
        <pc:spChg chg="del">
          <ac:chgData name="Osika, Elizabeth" userId="24ea01dc-0d74-405c-a78d-150644b6cace" providerId="ADAL" clId="{9D4B0CFB-01F2-4EF8-BBBF-98BC490963EF}" dt="2024-10-22T13:39:04.917" v="2709" actId="478"/>
          <ac:spMkLst>
            <pc:docMk/>
            <pc:sldMk cId="980433688" sldId="341"/>
            <ac:spMk id="3" creationId="{7ABCBAE5-6F7E-4B1E-54F0-83501E2C9FCF}"/>
          </ac:spMkLst>
        </pc:spChg>
        <pc:spChg chg="mod">
          <ac:chgData name="Osika, Elizabeth" userId="24ea01dc-0d74-405c-a78d-150644b6cace" providerId="ADAL" clId="{9D4B0CFB-01F2-4EF8-BBBF-98BC490963EF}" dt="2024-10-22T13:38:03.235" v="2626" actId="20577"/>
          <ac:spMkLst>
            <pc:docMk/>
            <pc:sldMk cId="980433688" sldId="341"/>
            <ac:spMk id="4" creationId="{959774E2-1E88-2786-44CF-6D3D4FB4C9CC}"/>
          </ac:spMkLst>
        </pc:spChg>
        <pc:spChg chg="mod">
          <ac:chgData name="Osika, Elizabeth" userId="24ea01dc-0d74-405c-a78d-150644b6cace" providerId="ADAL" clId="{9D4B0CFB-01F2-4EF8-BBBF-98BC490963EF}" dt="2024-10-22T13:46:55.999" v="3101" actId="6549"/>
          <ac:spMkLst>
            <pc:docMk/>
            <pc:sldMk cId="980433688" sldId="341"/>
            <ac:spMk id="9" creationId="{108B729F-13CB-5B0C-8466-0B929DAE13A7}"/>
          </ac:spMkLst>
        </pc:spChg>
      </pc:sldChg>
      <pc:sldChg chg="modSp add mod modAnim">
        <pc:chgData name="Osika, Elizabeth" userId="24ea01dc-0d74-405c-a78d-150644b6cace" providerId="ADAL" clId="{9D4B0CFB-01F2-4EF8-BBBF-98BC490963EF}" dt="2024-10-22T13:54:37.751" v="3460" actId="20577"/>
        <pc:sldMkLst>
          <pc:docMk/>
          <pc:sldMk cId="1937328252" sldId="342"/>
        </pc:sldMkLst>
        <pc:spChg chg="mod">
          <ac:chgData name="Osika, Elizabeth" userId="24ea01dc-0d74-405c-a78d-150644b6cace" providerId="ADAL" clId="{9D4B0CFB-01F2-4EF8-BBBF-98BC490963EF}" dt="2024-10-22T13:54:37.751" v="3460" actId="20577"/>
          <ac:spMkLst>
            <pc:docMk/>
            <pc:sldMk cId="1937328252" sldId="342"/>
            <ac:spMk id="2" creationId="{5E07E9F6-B664-F312-673B-73356E70B00D}"/>
          </ac:spMkLst>
        </pc:spChg>
        <pc:spChg chg="mod">
          <ac:chgData name="Osika, Elizabeth" userId="24ea01dc-0d74-405c-a78d-150644b6cace" providerId="ADAL" clId="{9D4B0CFB-01F2-4EF8-BBBF-98BC490963EF}" dt="2024-10-22T13:47:54.542" v="3117" actId="20577"/>
          <ac:spMkLst>
            <pc:docMk/>
            <pc:sldMk cId="1937328252" sldId="342"/>
            <ac:spMk id="4" creationId="{959774E2-1E88-2786-44CF-6D3D4FB4C9CC}"/>
          </ac:spMkLst>
        </pc:spChg>
        <pc:spChg chg="mod">
          <ac:chgData name="Osika, Elizabeth" userId="24ea01dc-0d74-405c-a78d-150644b6cace" providerId="ADAL" clId="{9D4B0CFB-01F2-4EF8-BBBF-98BC490963EF}" dt="2024-10-22T13:48:06.688" v="3135" actId="20577"/>
          <ac:spMkLst>
            <pc:docMk/>
            <pc:sldMk cId="1937328252" sldId="342"/>
            <ac:spMk id="9" creationId="{108B729F-13CB-5B0C-8466-0B929DAE13A7}"/>
          </ac:spMkLst>
        </pc:spChg>
      </pc:sldChg>
      <pc:sldMasterChg chg="addSldLayout modSldLayout">
        <pc:chgData name="Osika, Elizabeth" userId="24ea01dc-0d74-405c-a78d-150644b6cace" providerId="ADAL" clId="{9D4B0CFB-01F2-4EF8-BBBF-98BC490963EF}" dt="2024-10-22T13:17:04.563" v="1751" actId="14100"/>
        <pc:sldMasterMkLst>
          <pc:docMk/>
          <pc:sldMasterMk cId="0" sldId="2147483666"/>
        </pc:sldMasterMkLst>
        <pc:sldLayoutChg chg="delSp mod">
          <pc:chgData name="Osika, Elizabeth" userId="24ea01dc-0d74-405c-a78d-150644b6cace" providerId="ADAL" clId="{9D4B0CFB-01F2-4EF8-BBBF-98BC490963EF}" dt="2024-10-22T13:03:01.941" v="1621" actId="478"/>
          <pc:sldLayoutMkLst>
            <pc:docMk/>
            <pc:sldMasterMk cId="0" sldId="2147483666"/>
            <pc:sldLayoutMk cId="1803912018" sldId="2147483683"/>
          </pc:sldLayoutMkLst>
          <pc:picChg chg="del">
            <ac:chgData name="Osika, Elizabeth" userId="24ea01dc-0d74-405c-a78d-150644b6cace" providerId="ADAL" clId="{9D4B0CFB-01F2-4EF8-BBBF-98BC490963EF}" dt="2024-10-22T13:03:01.941" v="1621" actId="478"/>
            <ac:picMkLst>
              <pc:docMk/>
              <pc:sldMasterMk cId="0" sldId="2147483666"/>
              <pc:sldLayoutMk cId="1803912018" sldId="2147483683"/>
              <ac:picMk id="5" creationId="{B5E36635-1F40-1B16-EDDD-B12119E0DDA4}"/>
            </ac:picMkLst>
          </pc:picChg>
        </pc:sldLayoutChg>
        <pc:sldLayoutChg chg="modSp mod">
          <pc:chgData name="Osika, Elizabeth" userId="24ea01dc-0d74-405c-a78d-150644b6cace" providerId="ADAL" clId="{9D4B0CFB-01F2-4EF8-BBBF-98BC490963EF}" dt="2024-10-22T13:06:33.664" v="1640" actId="14100"/>
          <pc:sldLayoutMkLst>
            <pc:docMk/>
            <pc:sldMasterMk cId="0" sldId="2147483666"/>
            <pc:sldLayoutMk cId="3277075966" sldId="2147483691"/>
          </pc:sldLayoutMkLst>
          <pc:picChg chg="mod">
            <ac:chgData name="Osika, Elizabeth" userId="24ea01dc-0d74-405c-a78d-150644b6cace" providerId="ADAL" clId="{9D4B0CFB-01F2-4EF8-BBBF-98BC490963EF}" dt="2024-10-22T13:06:33.664" v="1640" actId="14100"/>
            <ac:picMkLst>
              <pc:docMk/>
              <pc:sldMasterMk cId="0" sldId="2147483666"/>
              <pc:sldLayoutMk cId="3277075966" sldId="2147483691"/>
              <ac:picMk id="2" creationId="{119EBE0C-C8D5-62C0-64F6-0D222B8A74BF}"/>
            </ac:picMkLst>
          </pc:picChg>
        </pc:sldLayoutChg>
        <pc:sldLayoutChg chg="delSp modSp mod">
          <pc:chgData name="Osika, Elizabeth" userId="24ea01dc-0d74-405c-a78d-150644b6cace" providerId="ADAL" clId="{9D4B0CFB-01F2-4EF8-BBBF-98BC490963EF}" dt="2024-10-21T18:37:31.130" v="939" actId="1076"/>
          <pc:sldLayoutMkLst>
            <pc:docMk/>
            <pc:sldMasterMk cId="0" sldId="2147483666"/>
            <pc:sldLayoutMk cId="1805710280" sldId="2147483702"/>
          </pc:sldLayoutMkLst>
          <pc:spChg chg="mod">
            <ac:chgData name="Osika, Elizabeth" userId="24ea01dc-0d74-405c-a78d-150644b6cace" providerId="ADAL" clId="{9D4B0CFB-01F2-4EF8-BBBF-98BC490963EF}" dt="2024-10-21T18:37:20.968" v="936" actId="1076"/>
            <ac:spMkLst>
              <pc:docMk/>
              <pc:sldMasterMk cId="0" sldId="2147483666"/>
              <pc:sldLayoutMk cId="1805710280" sldId="2147483702"/>
              <ac:spMk id="2" creationId="{C3281189-F90F-F178-E36A-31B22D75D123}"/>
            </ac:spMkLst>
          </pc:spChg>
          <pc:spChg chg="del mod">
            <ac:chgData name="Osika, Elizabeth" userId="24ea01dc-0d74-405c-a78d-150644b6cace" providerId="ADAL" clId="{9D4B0CFB-01F2-4EF8-BBBF-98BC490963EF}" dt="2024-10-21T18:37:27.916" v="938" actId="478"/>
            <ac:spMkLst>
              <pc:docMk/>
              <pc:sldMasterMk cId="0" sldId="2147483666"/>
              <pc:sldLayoutMk cId="1805710280" sldId="2147483702"/>
              <ac:spMk id="6" creationId="{F1E498B5-1B67-05F1-AD8B-832366142789}"/>
            </ac:spMkLst>
          </pc:spChg>
          <pc:spChg chg="mod">
            <ac:chgData name="Osika, Elizabeth" userId="24ea01dc-0d74-405c-a78d-150644b6cace" providerId="ADAL" clId="{9D4B0CFB-01F2-4EF8-BBBF-98BC490963EF}" dt="2024-10-21T18:37:31.130" v="939" actId="1076"/>
            <ac:spMkLst>
              <pc:docMk/>
              <pc:sldMasterMk cId="0" sldId="2147483666"/>
              <pc:sldLayoutMk cId="1805710280" sldId="2147483702"/>
              <ac:spMk id="7" creationId="{549DD28C-1D8A-8D76-4A88-076620E5A932}"/>
            </ac:spMkLst>
          </pc:spChg>
        </pc:sldLayoutChg>
        <pc:sldLayoutChg chg="addSp delSp modSp add mod modTransition setBg">
          <pc:chgData name="Osika, Elizabeth" userId="24ea01dc-0d74-405c-a78d-150644b6cace" providerId="ADAL" clId="{9D4B0CFB-01F2-4EF8-BBBF-98BC490963EF}" dt="2024-10-22T13:17:04.563" v="1751" actId="14100"/>
          <pc:sldLayoutMkLst>
            <pc:docMk/>
            <pc:sldMasterMk cId="0" sldId="2147483666"/>
            <pc:sldLayoutMk cId="1503207085" sldId="2147483704"/>
          </pc:sldLayoutMkLst>
          <pc:picChg chg="mod">
            <ac:chgData name="Osika, Elizabeth" userId="24ea01dc-0d74-405c-a78d-150644b6cace" providerId="ADAL" clId="{9D4B0CFB-01F2-4EF8-BBBF-98BC490963EF}" dt="2024-10-22T13:17:04.563" v="1751" actId="14100"/>
            <ac:picMkLst>
              <pc:docMk/>
              <pc:sldMasterMk cId="0" sldId="2147483666"/>
              <pc:sldLayoutMk cId="1503207085" sldId="2147483704"/>
              <ac:picMk id="2" creationId="{119EBE0C-C8D5-62C0-64F6-0D222B8A74BF}"/>
            </ac:picMkLst>
          </pc:picChg>
          <pc:picChg chg="add del mod">
            <ac:chgData name="Osika, Elizabeth" userId="24ea01dc-0d74-405c-a78d-150644b6cace" providerId="ADAL" clId="{9D4B0CFB-01F2-4EF8-BBBF-98BC490963EF}" dt="2024-10-22T13:09:01.236" v="1657" actId="21"/>
            <ac:picMkLst>
              <pc:docMk/>
              <pc:sldMasterMk cId="0" sldId="2147483666"/>
              <pc:sldLayoutMk cId="1503207085" sldId="2147483704"/>
              <ac:picMk id="3" creationId="{3AA4D489-C19F-4273-A2A3-AE6B3E5FB116}"/>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B3B33-DE28-4145-90CC-71E6512B65C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EF1858E-2E7C-4F2B-987F-F52C39B4B62B}">
      <dgm:prSet phldrT="[Text]"/>
      <dgm:spPr>
        <a:solidFill>
          <a:srgbClr val="990000"/>
        </a:solidFill>
      </dgm:spPr>
      <dgm:t>
        <a:bodyPr/>
        <a:lstStyle/>
        <a:p>
          <a:r>
            <a:rPr lang="en-US" dirty="0"/>
            <a:t>Spring 2024</a:t>
          </a:r>
        </a:p>
      </dgm:t>
    </dgm:pt>
    <dgm:pt modelId="{CA31CD8C-D8C7-47FF-808C-89CEE8B116AA}" type="parTrans" cxnId="{557C2892-3FAC-46E2-BA86-445AAD2576E2}">
      <dgm:prSet/>
      <dgm:spPr/>
      <dgm:t>
        <a:bodyPr/>
        <a:lstStyle/>
        <a:p>
          <a:endParaRPr lang="en-US"/>
        </a:p>
      </dgm:t>
    </dgm:pt>
    <dgm:pt modelId="{71A561D4-FEFE-4C68-A42F-75A4F078F5F7}" type="sibTrans" cxnId="{557C2892-3FAC-46E2-BA86-445AAD2576E2}">
      <dgm:prSet/>
      <dgm:spPr/>
      <dgm:t>
        <a:bodyPr/>
        <a:lstStyle/>
        <a:p>
          <a:endParaRPr lang="en-US"/>
        </a:p>
      </dgm:t>
    </dgm:pt>
    <dgm:pt modelId="{8AE25625-3E85-4E09-90D5-4EB4CA5F2875}">
      <dgm:prSet phldrT="[Text]"/>
      <dgm:spPr/>
      <dgm:t>
        <a:bodyPr/>
        <a:lstStyle/>
        <a:p>
          <a:r>
            <a:rPr lang="en-US" dirty="0"/>
            <a:t>Selection of Elements</a:t>
          </a:r>
        </a:p>
      </dgm:t>
    </dgm:pt>
    <dgm:pt modelId="{646B155B-FD4C-48DC-A9F8-C8F7CB711269}" type="parTrans" cxnId="{37FDE9DF-49A9-45B2-989A-EAEE53A4D0DE}">
      <dgm:prSet/>
      <dgm:spPr/>
      <dgm:t>
        <a:bodyPr/>
        <a:lstStyle/>
        <a:p>
          <a:endParaRPr lang="en-US"/>
        </a:p>
      </dgm:t>
    </dgm:pt>
    <dgm:pt modelId="{833E784F-6F05-43FC-A707-CE8A5003AF56}" type="sibTrans" cxnId="{37FDE9DF-49A9-45B2-989A-EAEE53A4D0DE}">
      <dgm:prSet/>
      <dgm:spPr/>
      <dgm:t>
        <a:bodyPr/>
        <a:lstStyle/>
        <a:p>
          <a:endParaRPr lang="en-US"/>
        </a:p>
      </dgm:t>
    </dgm:pt>
    <dgm:pt modelId="{BB8241AB-476D-4DE1-B46D-86845D4F61B4}">
      <dgm:prSet phldrT="[Text]"/>
      <dgm:spPr>
        <a:solidFill>
          <a:srgbClr val="990000"/>
        </a:solidFill>
      </dgm:spPr>
      <dgm:t>
        <a:bodyPr/>
        <a:lstStyle/>
        <a:p>
          <a:r>
            <a:rPr lang="en-US" dirty="0"/>
            <a:t>Summer 2024</a:t>
          </a:r>
        </a:p>
      </dgm:t>
    </dgm:pt>
    <dgm:pt modelId="{CA5E7456-5F4E-4126-8BA3-58D17EC6E122}" type="parTrans" cxnId="{D9D25C95-F66C-4A1C-A54A-38D2581BD5EC}">
      <dgm:prSet/>
      <dgm:spPr/>
      <dgm:t>
        <a:bodyPr/>
        <a:lstStyle/>
        <a:p>
          <a:endParaRPr lang="en-US"/>
        </a:p>
      </dgm:t>
    </dgm:pt>
    <dgm:pt modelId="{99A4236D-19E4-4089-A2A6-F0FD4557707B}" type="sibTrans" cxnId="{D9D25C95-F66C-4A1C-A54A-38D2581BD5EC}">
      <dgm:prSet/>
      <dgm:spPr/>
      <dgm:t>
        <a:bodyPr/>
        <a:lstStyle/>
        <a:p>
          <a:endParaRPr lang="en-US"/>
        </a:p>
      </dgm:t>
    </dgm:pt>
    <dgm:pt modelId="{12BBB0C6-5915-458D-A270-AAF893036E3E}">
      <dgm:prSet phldrT="[Text]"/>
      <dgm:spPr/>
      <dgm:t>
        <a:bodyPr/>
        <a:lstStyle/>
        <a:p>
          <a:pPr algn="l">
            <a:buFont typeface="Arial" panose="020B0604020202020204" pitchFamily="34" charset="0"/>
            <a:buNone/>
          </a:pPr>
          <a:r>
            <a:rPr lang="en-US" sz="900" dirty="0"/>
            <a:t>Configuration</a:t>
          </a:r>
        </a:p>
      </dgm:t>
    </dgm:pt>
    <dgm:pt modelId="{021DAE95-25BF-4C7D-8707-6CAC80430305}" type="parTrans" cxnId="{BF9A4A00-4371-43B0-9C46-47973C68F0EC}">
      <dgm:prSet/>
      <dgm:spPr/>
      <dgm:t>
        <a:bodyPr/>
        <a:lstStyle/>
        <a:p>
          <a:endParaRPr lang="en-US"/>
        </a:p>
      </dgm:t>
    </dgm:pt>
    <dgm:pt modelId="{2C1FA86D-3A04-4F4F-9D8E-8A8C1D191433}" type="sibTrans" cxnId="{BF9A4A00-4371-43B0-9C46-47973C68F0EC}">
      <dgm:prSet/>
      <dgm:spPr/>
      <dgm:t>
        <a:bodyPr/>
        <a:lstStyle/>
        <a:p>
          <a:endParaRPr lang="en-US"/>
        </a:p>
      </dgm:t>
    </dgm:pt>
    <dgm:pt modelId="{5121EBBA-DD6B-4E35-B477-571BF0622907}">
      <dgm:prSet phldrT="[Text]"/>
      <dgm:spPr>
        <a:solidFill>
          <a:srgbClr val="990000"/>
        </a:solidFill>
      </dgm:spPr>
      <dgm:t>
        <a:bodyPr/>
        <a:lstStyle/>
        <a:p>
          <a:r>
            <a:rPr lang="en-US" dirty="0"/>
            <a:t>Fall 2024</a:t>
          </a:r>
        </a:p>
      </dgm:t>
    </dgm:pt>
    <dgm:pt modelId="{3CA0CCDF-97FD-4B52-AD49-1B6C375C964C}" type="parTrans" cxnId="{69981626-BB31-4F5A-80E9-EA798F7EE4BE}">
      <dgm:prSet/>
      <dgm:spPr/>
      <dgm:t>
        <a:bodyPr/>
        <a:lstStyle/>
        <a:p>
          <a:endParaRPr lang="en-US"/>
        </a:p>
      </dgm:t>
    </dgm:pt>
    <dgm:pt modelId="{DDFF8CBF-DF42-42DF-8C19-D1A52EC98E56}" type="sibTrans" cxnId="{69981626-BB31-4F5A-80E9-EA798F7EE4BE}">
      <dgm:prSet/>
      <dgm:spPr/>
      <dgm:t>
        <a:bodyPr/>
        <a:lstStyle/>
        <a:p>
          <a:endParaRPr lang="en-US"/>
        </a:p>
      </dgm:t>
    </dgm:pt>
    <dgm:pt modelId="{8C134011-582D-4DEC-99A9-046668F14196}">
      <dgm:prSet phldrT="[Text]"/>
      <dgm:spPr/>
      <dgm:t>
        <a:bodyPr/>
        <a:lstStyle/>
        <a:p>
          <a:r>
            <a:rPr lang="en-US" dirty="0"/>
            <a:t>Continued Configuration</a:t>
          </a:r>
        </a:p>
      </dgm:t>
    </dgm:pt>
    <dgm:pt modelId="{A3BB3D9D-3DE8-47DE-86C0-F33707658657}" type="parTrans" cxnId="{862D98E6-94D4-494E-8894-4CF770198020}">
      <dgm:prSet/>
      <dgm:spPr/>
      <dgm:t>
        <a:bodyPr/>
        <a:lstStyle/>
        <a:p>
          <a:endParaRPr lang="en-US"/>
        </a:p>
      </dgm:t>
    </dgm:pt>
    <dgm:pt modelId="{76A769C4-54B6-4D86-9C7B-1155184DA182}" type="sibTrans" cxnId="{862D98E6-94D4-494E-8894-4CF770198020}">
      <dgm:prSet/>
      <dgm:spPr/>
      <dgm:t>
        <a:bodyPr/>
        <a:lstStyle/>
        <a:p>
          <a:endParaRPr lang="en-US"/>
        </a:p>
      </dgm:t>
    </dgm:pt>
    <dgm:pt modelId="{F22C8DC7-E2E2-4E7D-B8D0-52E76E78509C}">
      <dgm:prSet phldrT="[Text]"/>
      <dgm:spPr/>
      <dgm:t>
        <a:bodyPr/>
        <a:lstStyle/>
        <a:p>
          <a:r>
            <a:rPr lang="en-US" dirty="0"/>
            <a:t>Setup Starter Data Feeds</a:t>
          </a:r>
        </a:p>
      </dgm:t>
    </dgm:pt>
    <dgm:pt modelId="{59E1120C-4E1A-40DE-AA51-05E34AD10109}" type="parTrans" cxnId="{67599C95-B32D-4D21-A4AC-91DA3755420E}">
      <dgm:prSet/>
      <dgm:spPr/>
      <dgm:t>
        <a:bodyPr/>
        <a:lstStyle/>
        <a:p>
          <a:endParaRPr lang="en-US"/>
        </a:p>
      </dgm:t>
    </dgm:pt>
    <dgm:pt modelId="{6C2FD822-585F-4C05-908B-5CDB6ED70C67}" type="sibTrans" cxnId="{67599C95-B32D-4D21-A4AC-91DA3755420E}">
      <dgm:prSet/>
      <dgm:spPr/>
      <dgm:t>
        <a:bodyPr/>
        <a:lstStyle/>
        <a:p>
          <a:endParaRPr lang="en-US"/>
        </a:p>
      </dgm:t>
    </dgm:pt>
    <dgm:pt modelId="{FF39C3FC-62E6-4EB4-B806-A16CA0FD47AE}">
      <dgm:prSet phldrT="[Text]"/>
      <dgm:spPr/>
      <dgm:t>
        <a:bodyPr/>
        <a:lstStyle/>
        <a:p>
          <a:r>
            <a:rPr lang="en-US" dirty="0"/>
            <a:t>Move Data into Elements</a:t>
          </a:r>
        </a:p>
      </dgm:t>
    </dgm:pt>
    <dgm:pt modelId="{A67B6971-CDA9-4E3C-802E-DC23E2FB81D7}" type="parTrans" cxnId="{43152AC7-41E8-4FE1-993B-9A38CB99AAD9}">
      <dgm:prSet/>
      <dgm:spPr/>
      <dgm:t>
        <a:bodyPr/>
        <a:lstStyle/>
        <a:p>
          <a:endParaRPr lang="en-US"/>
        </a:p>
      </dgm:t>
    </dgm:pt>
    <dgm:pt modelId="{3E28663F-F383-4F42-8A5E-A75D8B52EA50}" type="sibTrans" cxnId="{43152AC7-41E8-4FE1-993B-9A38CB99AAD9}">
      <dgm:prSet/>
      <dgm:spPr/>
      <dgm:t>
        <a:bodyPr/>
        <a:lstStyle/>
        <a:p>
          <a:endParaRPr lang="en-US"/>
        </a:p>
      </dgm:t>
    </dgm:pt>
    <dgm:pt modelId="{328B20AB-919D-4B9D-9D25-3814E63BF881}">
      <dgm:prSet phldrT="[Text]"/>
      <dgm:spPr/>
      <dgm:t>
        <a:bodyPr/>
        <a:lstStyle/>
        <a:p>
          <a:r>
            <a:rPr lang="en-US" dirty="0"/>
            <a:t>Faculty Pilot</a:t>
          </a:r>
        </a:p>
      </dgm:t>
    </dgm:pt>
    <dgm:pt modelId="{09CB5149-810A-4395-ACAC-2A7CD7DC442B}" type="parTrans" cxnId="{B4F87997-DCEB-472A-B652-937F3C914468}">
      <dgm:prSet/>
      <dgm:spPr/>
      <dgm:t>
        <a:bodyPr/>
        <a:lstStyle/>
        <a:p>
          <a:endParaRPr lang="en-US"/>
        </a:p>
      </dgm:t>
    </dgm:pt>
    <dgm:pt modelId="{995333EA-55AB-4EFA-83DF-4EC59F8DE2F2}" type="sibTrans" cxnId="{B4F87997-DCEB-472A-B652-937F3C914468}">
      <dgm:prSet/>
      <dgm:spPr/>
      <dgm:t>
        <a:bodyPr/>
        <a:lstStyle/>
        <a:p>
          <a:endParaRPr lang="en-US"/>
        </a:p>
      </dgm:t>
    </dgm:pt>
    <dgm:pt modelId="{7914846A-98E9-403C-99D0-BC8BF70882CB}">
      <dgm:prSet phldrT="[Text]" custT="1"/>
      <dgm:spPr/>
      <dgm:t>
        <a:bodyPr/>
        <a:lstStyle/>
        <a:p>
          <a:pPr algn="l">
            <a:buFont typeface="Arial" panose="020B0604020202020204" pitchFamily="34" charset="0"/>
            <a:buChar char="•"/>
          </a:pPr>
          <a:r>
            <a:rPr lang="en-US" sz="800" dirty="0"/>
            <a:t>Not a DMAI copy</a:t>
          </a:r>
        </a:p>
      </dgm:t>
    </dgm:pt>
    <dgm:pt modelId="{B2EED82B-D9BF-403A-B7EC-5C30038A0695}" type="parTrans" cxnId="{80B1D910-E1B2-4316-9CA4-1EC4E4AF5F2A}">
      <dgm:prSet/>
      <dgm:spPr/>
      <dgm:t>
        <a:bodyPr/>
        <a:lstStyle/>
        <a:p>
          <a:endParaRPr lang="en-US"/>
        </a:p>
      </dgm:t>
    </dgm:pt>
    <dgm:pt modelId="{89C7D182-D934-4294-B92A-EFD08CD6E327}" type="sibTrans" cxnId="{80B1D910-E1B2-4316-9CA4-1EC4E4AF5F2A}">
      <dgm:prSet/>
      <dgm:spPr/>
      <dgm:t>
        <a:bodyPr/>
        <a:lstStyle/>
        <a:p>
          <a:endParaRPr lang="en-US"/>
        </a:p>
      </dgm:t>
    </dgm:pt>
    <dgm:pt modelId="{0DBBA9B8-2F16-415D-BB0C-1E7FE227EF7A}">
      <dgm:prSet phldrT="[Text]" custT="1"/>
      <dgm:spPr/>
      <dgm:t>
        <a:bodyPr/>
        <a:lstStyle/>
        <a:p>
          <a:pPr algn="l">
            <a:buFont typeface="Arial" panose="020B0604020202020204" pitchFamily="34" charset="0"/>
            <a:buChar char="•"/>
          </a:pPr>
          <a:r>
            <a:rPr lang="en-US" sz="800" dirty="0"/>
            <a:t>New and better feeds</a:t>
          </a:r>
        </a:p>
      </dgm:t>
    </dgm:pt>
    <dgm:pt modelId="{05C64BA2-97FF-4617-A2C5-3927B523758A}" type="parTrans" cxnId="{538903F0-5F82-4D47-A875-4248AADDF2CD}">
      <dgm:prSet/>
      <dgm:spPr/>
      <dgm:t>
        <a:bodyPr/>
        <a:lstStyle/>
        <a:p>
          <a:endParaRPr lang="en-US"/>
        </a:p>
      </dgm:t>
    </dgm:pt>
    <dgm:pt modelId="{0F3E2168-D1EA-4F17-9A3D-99449C437EC5}" type="sibTrans" cxnId="{538903F0-5F82-4D47-A875-4248AADDF2CD}">
      <dgm:prSet/>
      <dgm:spPr/>
      <dgm:t>
        <a:bodyPr/>
        <a:lstStyle/>
        <a:p>
          <a:endParaRPr lang="en-US"/>
        </a:p>
      </dgm:t>
    </dgm:pt>
    <dgm:pt modelId="{8069BCD0-6121-49F9-92FC-6C62068CD193}" type="pres">
      <dgm:prSet presAssocID="{324B3B33-DE28-4145-90CC-71E6512B65CF}" presName="theList" presStyleCnt="0">
        <dgm:presLayoutVars>
          <dgm:dir/>
          <dgm:animLvl val="lvl"/>
          <dgm:resizeHandles val="exact"/>
        </dgm:presLayoutVars>
      </dgm:prSet>
      <dgm:spPr/>
    </dgm:pt>
    <dgm:pt modelId="{8B0355C5-5E1B-47D1-BD24-5D61FD140DCC}" type="pres">
      <dgm:prSet presAssocID="{DEF1858E-2E7C-4F2B-987F-F52C39B4B62B}" presName="compNode" presStyleCnt="0"/>
      <dgm:spPr/>
    </dgm:pt>
    <dgm:pt modelId="{5ABF385D-3241-4A07-B9D7-5C5540EABB34}" type="pres">
      <dgm:prSet presAssocID="{DEF1858E-2E7C-4F2B-987F-F52C39B4B62B}" presName="noGeometry" presStyleCnt="0"/>
      <dgm:spPr/>
    </dgm:pt>
    <dgm:pt modelId="{0F712B8E-7C37-4F47-A12A-3AE72012B257}" type="pres">
      <dgm:prSet presAssocID="{DEF1858E-2E7C-4F2B-987F-F52C39B4B62B}" presName="childTextVisible" presStyleLbl="bgAccFollowNode1" presStyleIdx="0" presStyleCnt="3">
        <dgm:presLayoutVars>
          <dgm:bulletEnabled val="1"/>
        </dgm:presLayoutVars>
      </dgm:prSet>
      <dgm:spPr/>
    </dgm:pt>
    <dgm:pt modelId="{99E561EA-7D3A-4022-A956-311757A8F375}" type="pres">
      <dgm:prSet presAssocID="{DEF1858E-2E7C-4F2B-987F-F52C39B4B62B}" presName="childTextHidden" presStyleLbl="bgAccFollowNode1" presStyleIdx="0" presStyleCnt="3"/>
      <dgm:spPr/>
    </dgm:pt>
    <dgm:pt modelId="{1F373FA1-5FFD-4356-A0A4-26D85DEDE905}" type="pres">
      <dgm:prSet presAssocID="{DEF1858E-2E7C-4F2B-987F-F52C39B4B62B}" presName="parentText" presStyleLbl="node1" presStyleIdx="0" presStyleCnt="3">
        <dgm:presLayoutVars>
          <dgm:chMax val="1"/>
          <dgm:bulletEnabled val="1"/>
        </dgm:presLayoutVars>
      </dgm:prSet>
      <dgm:spPr/>
    </dgm:pt>
    <dgm:pt modelId="{7CCE2156-BBC2-4224-8A08-C38556C86168}" type="pres">
      <dgm:prSet presAssocID="{DEF1858E-2E7C-4F2B-987F-F52C39B4B62B}" presName="aSpace" presStyleCnt="0"/>
      <dgm:spPr/>
    </dgm:pt>
    <dgm:pt modelId="{B74698AA-32A7-43CC-B770-74F2793EDD99}" type="pres">
      <dgm:prSet presAssocID="{BB8241AB-476D-4DE1-B46D-86845D4F61B4}" presName="compNode" presStyleCnt="0"/>
      <dgm:spPr/>
    </dgm:pt>
    <dgm:pt modelId="{0EE22135-11D6-44F2-9A9C-B06AF8B89E06}" type="pres">
      <dgm:prSet presAssocID="{BB8241AB-476D-4DE1-B46D-86845D4F61B4}" presName="noGeometry" presStyleCnt="0"/>
      <dgm:spPr/>
    </dgm:pt>
    <dgm:pt modelId="{F3BEF686-132F-4DD0-8310-65AE62186B22}" type="pres">
      <dgm:prSet presAssocID="{BB8241AB-476D-4DE1-B46D-86845D4F61B4}" presName="childTextVisible" presStyleLbl="bgAccFollowNode1" presStyleIdx="1" presStyleCnt="3">
        <dgm:presLayoutVars>
          <dgm:bulletEnabled val="1"/>
        </dgm:presLayoutVars>
      </dgm:prSet>
      <dgm:spPr/>
    </dgm:pt>
    <dgm:pt modelId="{7301F7DE-B098-4372-95CD-52026A9B5906}" type="pres">
      <dgm:prSet presAssocID="{BB8241AB-476D-4DE1-B46D-86845D4F61B4}" presName="childTextHidden" presStyleLbl="bgAccFollowNode1" presStyleIdx="1" presStyleCnt="3"/>
      <dgm:spPr/>
    </dgm:pt>
    <dgm:pt modelId="{4F8B7280-7E9B-4F60-BD78-968FB313B926}" type="pres">
      <dgm:prSet presAssocID="{BB8241AB-476D-4DE1-B46D-86845D4F61B4}" presName="parentText" presStyleLbl="node1" presStyleIdx="1" presStyleCnt="3">
        <dgm:presLayoutVars>
          <dgm:chMax val="1"/>
          <dgm:bulletEnabled val="1"/>
        </dgm:presLayoutVars>
      </dgm:prSet>
      <dgm:spPr/>
    </dgm:pt>
    <dgm:pt modelId="{26ED608B-23D7-4687-AF00-D2704ADD19BF}" type="pres">
      <dgm:prSet presAssocID="{BB8241AB-476D-4DE1-B46D-86845D4F61B4}" presName="aSpace" presStyleCnt="0"/>
      <dgm:spPr/>
    </dgm:pt>
    <dgm:pt modelId="{533174CE-8044-4254-8060-ED7D62B3A2A8}" type="pres">
      <dgm:prSet presAssocID="{5121EBBA-DD6B-4E35-B477-571BF0622907}" presName="compNode" presStyleCnt="0"/>
      <dgm:spPr/>
    </dgm:pt>
    <dgm:pt modelId="{F826FFEC-6FF3-496B-BDD8-619D73DA1118}" type="pres">
      <dgm:prSet presAssocID="{5121EBBA-DD6B-4E35-B477-571BF0622907}" presName="noGeometry" presStyleCnt="0"/>
      <dgm:spPr/>
    </dgm:pt>
    <dgm:pt modelId="{1EB3E81B-01BD-4E0F-99A3-55A06ADAC37C}" type="pres">
      <dgm:prSet presAssocID="{5121EBBA-DD6B-4E35-B477-571BF0622907}" presName="childTextVisible" presStyleLbl="bgAccFollowNode1" presStyleIdx="2" presStyleCnt="3">
        <dgm:presLayoutVars>
          <dgm:bulletEnabled val="1"/>
        </dgm:presLayoutVars>
      </dgm:prSet>
      <dgm:spPr/>
    </dgm:pt>
    <dgm:pt modelId="{F05EEF10-DF1F-4C20-9C38-9F04A813033F}" type="pres">
      <dgm:prSet presAssocID="{5121EBBA-DD6B-4E35-B477-571BF0622907}" presName="childTextHidden" presStyleLbl="bgAccFollowNode1" presStyleIdx="2" presStyleCnt="3"/>
      <dgm:spPr/>
    </dgm:pt>
    <dgm:pt modelId="{09CC4F58-57CA-4418-B085-2153AC24F803}" type="pres">
      <dgm:prSet presAssocID="{5121EBBA-DD6B-4E35-B477-571BF0622907}" presName="parentText" presStyleLbl="node1" presStyleIdx="2" presStyleCnt="3">
        <dgm:presLayoutVars>
          <dgm:chMax val="1"/>
          <dgm:bulletEnabled val="1"/>
        </dgm:presLayoutVars>
      </dgm:prSet>
      <dgm:spPr/>
    </dgm:pt>
  </dgm:ptLst>
  <dgm:cxnLst>
    <dgm:cxn modelId="{BF9A4A00-4371-43B0-9C46-47973C68F0EC}" srcId="{BB8241AB-476D-4DE1-B46D-86845D4F61B4}" destId="{12BBB0C6-5915-458D-A270-AAF893036E3E}" srcOrd="0" destOrd="0" parTransId="{021DAE95-25BF-4C7D-8707-6CAC80430305}" sibTransId="{2C1FA86D-3A04-4F4F-9D8E-8A8C1D191433}"/>
    <dgm:cxn modelId="{80B1D910-E1B2-4316-9CA4-1EC4E4AF5F2A}" srcId="{BB8241AB-476D-4DE1-B46D-86845D4F61B4}" destId="{7914846A-98E9-403C-99D0-BC8BF70882CB}" srcOrd="1" destOrd="0" parTransId="{B2EED82B-D9BF-403A-B7EC-5C30038A0695}" sibTransId="{89C7D182-D934-4294-B92A-EFD08CD6E327}"/>
    <dgm:cxn modelId="{53C4C024-227F-4ADA-8A6F-39F8DBA12789}" type="presOf" srcId="{FF39C3FC-62E6-4EB4-B806-A16CA0FD47AE}" destId="{F05EEF10-DF1F-4C20-9C38-9F04A813033F}" srcOrd="1" destOrd="2" presId="urn:microsoft.com/office/officeart/2005/8/layout/hProcess6"/>
    <dgm:cxn modelId="{69981626-BB31-4F5A-80E9-EA798F7EE4BE}" srcId="{324B3B33-DE28-4145-90CC-71E6512B65CF}" destId="{5121EBBA-DD6B-4E35-B477-571BF0622907}" srcOrd="2" destOrd="0" parTransId="{3CA0CCDF-97FD-4B52-AD49-1B6C375C964C}" sibTransId="{DDFF8CBF-DF42-42DF-8C19-D1A52EC98E56}"/>
    <dgm:cxn modelId="{6832123A-AE40-44CA-A49C-EAFA34992510}" type="presOf" srcId="{7914846A-98E9-403C-99D0-BC8BF70882CB}" destId="{F3BEF686-132F-4DD0-8310-65AE62186B22}" srcOrd="0" destOrd="1" presId="urn:microsoft.com/office/officeart/2005/8/layout/hProcess6"/>
    <dgm:cxn modelId="{13036968-A751-4497-9ADD-54D5927D37A2}" type="presOf" srcId="{8C134011-582D-4DEC-99A9-046668F14196}" destId="{1EB3E81B-01BD-4E0F-99A3-55A06ADAC37C}" srcOrd="0" destOrd="0" presId="urn:microsoft.com/office/officeart/2005/8/layout/hProcess6"/>
    <dgm:cxn modelId="{DEBE5E49-5A42-4127-B027-89DBFE82AB99}" type="presOf" srcId="{12BBB0C6-5915-458D-A270-AAF893036E3E}" destId="{7301F7DE-B098-4372-95CD-52026A9B5906}" srcOrd="1" destOrd="0" presId="urn:microsoft.com/office/officeart/2005/8/layout/hProcess6"/>
    <dgm:cxn modelId="{7EFE936C-1F56-4540-A476-975BF322EE0A}" type="presOf" srcId="{BB8241AB-476D-4DE1-B46D-86845D4F61B4}" destId="{4F8B7280-7E9B-4F60-BD78-968FB313B926}" srcOrd="0" destOrd="0" presId="urn:microsoft.com/office/officeart/2005/8/layout/hProcess6"/>
    <dgm:cxn modelId="{8809EC6E-6863-457A-A963-DAC9A18ED78D}" type="presOf" srcId="{8AE25625-3E85-4E09-90D5-4EB4CA5F2875}" destId="{0F712B8E-7C37-4F47-A12A-3AE72012B257}" srcOrd="0" destOrd="0" presId="urn:microsoft.com/office/officeart/2005/8/layout/hProcess6"/>
    <dgm:cxn modelId="{52EAAE72-E202-44FC-BF5A-31CBDB63F289}" type="presOf" srcId="{F22C8DC7-E2E2-4E7D-B8D0-52E76E78509C}" destId="{F05EEF10-DF1F-4C20-9C38-9F04A813033F}" srcOrd="1" destOrd="1" presId="urn:microsoft.com/office/officeart/2005/8/layout/hProcess6"/>
    <dgm:cxn modelId="{AF2D8377-42CE-4365-AB51-26CD96770383}" type="presOf" srcId="{DEF1858E-2E7C-4F2B-987F-F52C39B4B62B}" destId="{1F373FA1-5FFD-4356-A0A4-26D85DEDE905}" srcOrd="0" destOrd="0" presId="urn:microsoft.com/office/officeart/2005/8/layout/hProcess6"/>
    <dgm:cxn modelId="{5BC0B37E-F7F3-4B4F-AC81-DE4067330B02}" type="presOf" srcId="{FF39C3FC-62E6-4EB4-B806-A16CA0FD47AE}" destId="{1EB3E81B-01BD-4E0F-99A3-55A06ADAC37C}" srcOrd="0" destOrd="2" presId="urn:microsoft.com/office/officeart/2005/8/layout/hProcess6"/>
    <dgm:cxn modelId="{AB6BFF8D-58AE-4612-BA84-CF400B62D60D}" type="presOf" srcId="{328B20AB-919D-4B9D-9D25-3814E63BF881}" destId="{F05EEF10-DF1F-4C20-9C38-9F04A813033F}" srcOrd="1" destOrd="3" presId="urn:microsoft.com/office/officeart/2005/8/layout/hProcess6"/>
    <dgm:cxn modelId="{D00A9591-9FFB-483D-A376-8B1ECA315EA4}" type="presOf" srcId="{7914846A-98E9-403C-99D0-BC8BF70882CB}" destId="{7301F7DE-B098-4372-95CD-52026A9B5906}" srcOrd="1" destOrd="1" presId="urn:microsoft.com/office/officeart/2005/8/layout/hProcess6"/>
    <dgm:cxn modelId="{557C2892-3FAC-46E2-BA86-445AAD2576E2}" srcId="{324B3B33-DE28-4145-90CC-71E6512B65CF}" destId="{DEF1858E-2E7C-4F2B-987F-F52C39B4B62B}" srcOrd="0" destOrd="0" parTransId="{CA31CD8C-D8C7-47FF-808C-89CEE8B116AA}" sibTransId="{71A561D4-FEFE-4C68-A42F-75A4F078F5F7}"/>
    <dgm:cxn modelId="{D9D25C95-F66C-4A1C-A54A-38D2581BD5EC}" srcId="{324B3B33-DE28-4145-90CC-71E6512B65CF}" destId="{BB8241AB-476D-4DE1-B46D-86845D4F61B4}" srcOrd="1" destOrd="0" parTransId="{CA5E7456-5F4E-4126-8BA3-58D17EC6E122}" sibTransId="{99A4236D-19E4-4089-A2A6-F0FD4557707B}"/>
    <dgm:cxn modelId="{67599C95-B32D-4D21-A4AC-91DA3755420E}" srcId="{5121EBBA-DD6B-4E35-B477-571BF0622907}" destId="{F22C8DC7-E2E2-4E7D-B8D0-52E76E78509C}" srcOrd="1" destOrd="0" parTransId="{59E1120C-4E1A-40DE-AA51-05E34AD10109}" sibTransId="{6C2FD822-585F-4C05-908B-5CDB6ED70C67}"/>
    <dgm:cxn modelId="{FDF88896-0344-4A39-A88D-2A08A535FDFE}" type="presOf" srcId="{12BBB0C6-5915-458D-A270-AAF893036E3E}" destId="{F3BEF686-132F-4DD0-8310-65AE62186B22}" srcOrd="0" destOrd="0" presId="urn:microsoft.com/office/officeart/2005/8/layout/hProcess6"/>
    <dgm:cxn modelId="{B4F87997-DCEB-472A-B652-937F3C914468}" srcId="{5121EBBA-DD6B-4E35-B477-571BF0622907}" destId="{328B20AB-919D-4B9D-9D25-3814E63BF881}" srcOrd="3" destOrd="0" parTransId="{09CB5149-810A-4395-ACAC-2A7CD7DC442B}" sibTransId="{995333EA-55AB-4EFA-83DF-4EC59F8DE2F2}"/>
    <dgm:cxn modelId="{27B4389A-F808-4B9B-868F-A26456FE8D58}" type="presOf" srcId="{8AE25625-3E85-4E09-90D5-4EB4CA5F2875}" destId="{99E561EA-7D3A-4022-A956-311757A8F375}" srcOrd="1" destOrd="0" presId="urn:microsoft.com/office/officeart/2005/8/layout/hProcess6"/>
    <dgm:cxn modelId="{325386A7-1576-4A13-A88E-62878D1F8405}" type="presOf" srcId="{0DBBA9B8-2F16-415D-BB0C-1E7FE227EF7A}" destId="{7301F7DE-B098-4372-95CD-52026A9B5906}" srcOrd="1" destOrd="2" presId="urn:microsoft.com/office/officeart/2005/8/layout/hProcess6"/>
    <dgm:cxn modelId="{6D7D8EB9-6E38-456F-8A2B-135CAA1B4C63}" type="presOf" srcId="{328B20AB-919D-4B9D-9D25-3814E63BF881}" destId="{1EB3E81B-01BD-4E0F-99A3-55A06ADAC37C}" srcOrd="0" destOrd="3" presId="urn:microsoft.com/office/officeart/2005/8/layout/hProcess6"/>
    <dgm:cxn modelId="{7DECC4BA-19DA-4577-82ED-A6FA6A7AB555}" type="presOf" srcId="{324B3B33-DE28-4145-90CC-71E6512B65CF}" destId="{8069BCD0-6121-49F9-92FC-6C62068CD193}" srcOrd="0" destOrd="0" presId="urn:microsoft.com/office/officeart/2005/8/layout/hProcess6"/>
    <dgm:cxn modelId="{43152AC7-41E8-4FE1-993B-9A38CB99AAD9}" srcId="{5121EBBA-DD6B-4E35-B477-571BF0622907}" destId="{FF39C3FC-62E6-4EB4-B806-A16CA0FD47AE}" srcOrd="2" destOrd="0" parTransId="{A67B6971-CDA9-4E3C-802E-DC23E2FB81D7}" sibTransId="{3E28663F-F383-4F42-8A5E-A75D8B52EA50}"/>
    <dgm:cxn modelId="{EFD29AD1-BB58-474C-916F-5AF281D0D9F1}" type="presOf" srcId="{0DBBA9B8-2F16-415D-BB0C-1E7FE227EF7A}" destId="{F3BEF686-132F-4DD0-8310-65AE62186B22}" srcOrd="0" destOrd="2" presId="urn:microsoft.com/office/officeart/2005/8/layout/hProcess6"/>
    <dgm:cxn modelId="{570E21DE-F23C-4FEB-8266-583BF5E5E712}" type="presOf" srcId="{F22C8DC7-E2E2-4E7D-B8D0-52E76E78509C}" destId="{1EB3E81B-01BD-4E0F-99A3-55A06ADAC37C}" srcOrd="0" destOrd="1" presId="urn:microsoft.com/office/officeart/2005/8/layout/hProcess6"/>
    <dgm:cxn modelId="{37FDE9DF-49A9-45B2-989A-EAEE53A4D0DE}" srcId="{DEF1858E-2E7C-4F2B-987F-F52C39B4B62B}" destId="{8AE25625-3E85-4E09-90D5-4EB4CA5F2875}" srcOrd="0" destOrd="0" parTransId="{646B155B-FD4C-48DC-A9F8-C8F7CB711269}" sibTransId="{833E784F-6F05-43FC-A707-CE8A5003AF56}"/>
    <dgm:cxn modelId="{862D98E6-94D4-494E-8894-4CF770198020}" srcId="{5121EBBA-DD6B-4E35-B477-571BF0622907}" destId="{8C134011-582D-4DEC-99A9-046668F14196}" srcOrd="0" destOrd="0" parTransId="{A3BB3D9D-3DE8-47DE-86C0-F33707658657}" sibTransId="{76A769C4-54B6-4D86-9C7B-1155184DA182}"/>
    <dgm:cxn modelId="{538903F0-5F82-4D47-A875-4248AADDF2CD}" srcId="{BB8241AB-476D-4DE1-B46D-86845D4F61B4}" destId="{0DBBA9B8-2F16-415D-BB0C-1E7FE227EF7A}" srcOrd="2" destOrd="0" parTransId="{05C64BA2-97FF-4617-A2C5-3927B523758A}" sibTransId="{0F3E2168-D1EA-4F17-9A3D-99449C437EC5}"/>
    <dgm:cxn modelId="{09C719F5-65BA-416E-AFEF-9D651A0D7884}" type="presOf" srcId="{8C134011-582D-4DEC-99A9-046668F14196}" destId="{F05EEF10-DF1F-4C20-9C38-9F04A813033F}" srcOrd="1" destOrd="0" presId="urn:microsoft.com/office/officeart/2005/8/layout/hProcess6"/>
    <dgm:cxn modelId="{FB4EF4F8-F250-4F97-B261-54831BFF1C63}" type="presOf" srcId="{5121EBBA-DD6B-4E35-B477-571BF0622907}" destId="{09CC4F58-57CA-4418-B085-2153AC24F803}" srcOrd="0" destOrd="0" presId="urn:microsoft.com/office/officeart/2005/8/layout/hProcess6"/>
    <dgm:cxn modelId="{289A2BF0-BD35-4B74-8B92-D8E2CDD412C1}" type="presParOf" srcId="{8069BCD0-6121-49F9-92FC-6C62068CD193}" destId="{8B0355C5-5E1B-47D1-BD24-5D61FD140DCC}" srcOrd="0" destOrd="0" presId="urn:microsoft.com/office/officeart/2005/8/layout/hProcess6"/>
    <dgm:cxn modelId="{36D3006F-7DC2-4766-B01F-0A51EFB6E918}" type="presParOf" srcId="{8B0355C5-5E1B-47D1-BD24-5D61FD140DCC}" destId="{5ABF385D-3241-4A07-B9D7-5C5540EABB34}" srcOrd="0" destOrd="0" presId="urn:microsoft.com/office/officeart/2005/8/layout/hProcess6"/>
    <dgm:cxn modelId="{ED0BA156-15C9-4043-B469-824C48DDFA8E}" type="presParOf" srcId="{8B0355C5-5E1B-47D1-BD24-5D61FD140DCC}" destId="{0F712B8E-7C37-4F47-A12A-3AE72012B257}" srcOrd="1" destOrd="0" presId="urn:microsoft.com/office/officeart/2005/8/layout/hProcess6"/>
    <dgm:cxn modelId="{FB12A4B4-733E-49F2-9883-BB4144008703}" type="presParOf" srcId="{8B0355C5-5E1B-47D1-BD24-5D61FD140DCC}" destId="{99E561EA-7D3A-4022-A956-311757A8F375}" srcOrd="2" destOrd="0" presId="urn:microsoft.com/office/officeart/2005/8/layout/hProcess6"/>
    <dgm:cxn modelId="{C3516C2A-E918-4A63-80FD-370C0D43B3FC}" type="presParOf" srcId="{8B0355C5-5E1B-47D1-BD24-5D61FD140DCC}" destId="{1F373FA1-5FFD-4356-A0A4-26D85DEDE905}" srcOrd="3" destOrd="0" presId="urn:microsoft.com/office/officeart/2005/8/layout/hProcess6"/>
    <dgm:cxn modelId="{08A61997-BDC9-424B-8E05-75926863F3F2}" type="presParOf" srcId="{8069BCD0-6121-49F9-92FC-6C62068CD193}" destId="{7CCE2156-BBC2-4224-8A08-C38556C86168}" srcOrd="1" destOrd="0" presId="urn:microsoft.com/office/officeart/2005/8/layout/hProcess6"/>
    <dgm:cxn modelId="{577D1D4B-200A-4B2F-AF15-106039BEFA6D}" type="presParOf" srcId="{8069BCD0-6121-49F9-92FC-6C62068CD193}" destId="{B74698AA-32A7-43CC-B770-74F2793EDD99}" srcOrd="2" destOrd="0" presId="urn:microsoft.com/office/officeart/2005/8/layout/hProcess6"/>
    <dgm:cxn modelId="{C7EE1043-3807-41A7-AEF7-F607674768B9}" type="presParOf" srcId="{B74698AA-32A7-43CC-B770-74F2793EDD99}" destId="{0EE22135-11D6-44F2-9A9C-B06AF8B89E06}" srcOrd="0" destOrd="0" presId="urn:microsoft.com/office/officeart/2005/8/layout/hProcess6"/>
    <dgm:cxn modelId="{6BA15442-E91C-4179-B67D-D7418A41AA16}" type="presParOf" srcId="{B74698AA-32A7-43CC-B770-74F2793EDD99}" destId="{F3BEF686-132F-4DD0-8310-65AE62186B22}" srcOrd="1" destOrd="0" presId="urn:microsoft.com/office/officeart/2005/8/layout/hProcess6"/>
    <dgm:cxn modelId="{A47131B8-2B9B-40EE-AF85-DF0456C512CA}" type="presParOf" srcId="{B74698AA-32A7-43CC-B770-74F2793EDD99}" destId="{7301F7DE-B098-4372-95CD-52026A9B5906}" srcOrd="2" destOrd="0" presId="urn:microsoft.com/office/officeart/2005/8/layout/hProcess6"/>
    <dgm:cxn modelId="{3902D386-D6FC-4A7F-B351-23163C6417F5}" type="presParOf" srcId="{B74698AA-32A7-43CC-B770-74F2793EDD99}" destId="{4F8B7280-7E9B-4F60-BD78-968FB313B926}" srcOrd="3" destOrd="0" presId="urn:microsoft.com/office/officeart/2005/8/layout/hProcess6"/>
    <dgm:cxn modelId="{6F34FB87-CEC1-426F-98F0-CB9126A773BB}" type="presParOf" srcId="{8069BCD0-6121-49F9-92FC-6C62068CD193}" destId="{26ED608B-23D7-4687-AF00-D2704ADD19BF}" srcOrd="3" destOrd="0" presId="urn:microsoft.com/office/officeart/2005/8/layout/hProcess6"/>
    <dgm:cxn modelId="{A7E3706E-60A4-4330-A1B2-0F27D5149022}" type="presParOf" srcId="{8069BCD0-6121-49F9-92FC-6C62068CD193}" destId="{533174CE-8044-4254-8060-ED7D62B3A2A8}" srcOrd="4" destOrd="0" presId="urn:microsoft.com/office/officeart/2005/8/layout/hProcess6"/>
    <dgm:cxn modelId="{94DC9A55-693C-43DF-95E3-504F57E731BC}" type="presParOf" srcId="{533174CE-8044-4254-8060-ED7D62B3A2A8}" destId="{F826FFEC-6FF3-496B-BDD8-619D73DA1118}" srcOrd="0" destOrd="0" presId="urn:microsoft.com/office/officeart/2005/8/layout/hProcess6"/>
    <dgm:cxn modelId="{BE455966-83F1-4832-8E58-C94997EDE00C}" type="presParOf" srcId="{533174CE-8044-4254-8060-ED7D62B3A2A8}" destId="{1EB3E81B-01BD-4E0F-99A3-55A06ADAC37C}" srcOrd="1" destOrd="0" presId="urn:microsoft.com/office/officeart/2005/8/layout/hProcess6"/>
    <dgm:cxn modelId="{98A7074A-A9B4-42D5-840A-62D2841B2A6B}" type="presParOf" srcId="{533174CE-8044-4254-8060-ED7D62B3A2A8}" destId="{F05EEF10-DF1F-4C20-9C38-9F04A813033F}" srcOrd="2" destOrd="0" presId="urn:microsoft.com/office/officeart/2005/8/layout/hProcess6"/>
    <dgm:cxn modelId="{0783B938-16B8-4132-B08E-B362CD57733E}" type="presParOf" srcId="{533174CE-8044-4254-8060-ED7D62B3A2A8}" destId="{09CC4F58-57CA-4418-B085-2153AC24F803}"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4B3B33-DE28-4145-90CC-71E6512B65C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506D3F8-9F60-4CCE-84AE-DF118FEB1508}">
      <dgm:prSet phldrT="[Text]"/>
      <dgm:spPr/>
      <dgm:t>
        <a:bodyPr/>
        <a:lstStyle/>
        <a:p>
          <a:r>
            <a:rPr lang="en-US"/>
            <a:t>Discovery Profiles</a:t>
          </a:r>
          <a:endParaRPr lang="en-US" dirty="0"/>
        </a:p>
      </dgm:t>
    </dgm:pt>
    <dgm:pt modelId="{0542D918-6D31-446D-B68C-275C5918A0BC}" type="sibTrans" cxnId="{0DA1A59C-E168-4BCA-990B-08237E4A4F15}">
      <dgm:prSet/>
      <dgm:spPr/>
      <dgm:t>
        <a:bodyPr/>
        <a:lstStyle/>
        <a:p>
          <a:endParaRPr lang="en-US"/>
        </a:p>
      </dgm:t>
    </dgm:pt>
    <dgm:pt modelId="{26744096-A080-412D-9F05-6A3582B13E34}" type="parTrans" cxnId="{0DA1A59C-E168-4BCA-990B-08237E4A4F15}">
      <dgm:prSet/>
      <dgm:spPr/>
      <dgm:t>
        <a:bodyPr/>
        <a:lstStyle/>
        <a:p>
          <a:endParaRPr lang="en-US"/>
        </a:p>
      </dgm:t>
    </dgm:pt>
    <dgm:pt modelId="{AA4F05BD-F72B-4E21-8EEB-A03D8A8DFF97}">
      <dgm:prSet phldrT="[Text]" custT="1"/>
      <dgm:spPr>
        <a:solidFill>
          <a:srgbClr val="990000"/>
        </a:solidFill>
      </dgm:spPr>
      <dgm:t>
        <a:bodyPr/>
        <a:lstStyle/>
        <a:p>
          <a:r>
            <a:rPr lang="en-US" sz="1100" dirty="0"/>
            <a:t>Winter 2024</a:t>
          </a:r>
        </a:p>
      </dgm:t>
    </dgm:pt>
    <dgm:pt modelId="{C5F14267-4D04-4227-BBA1-E5F3BC046FF4}" type="sibTrans" cxnId="{980A4B33-D84D-4629-AB78-3619B5CE21C8}">
      <dgm:prSet/>
      <dgm:spPr/>
      <dgm:t>
        <a:bodyPr/>
        <a:lstStyle/>
        <a:p>
          <a:endParaRPr lang="en-US"/>
        </a:p>
      </dgm:t>
    </dgm:pt>
    <dgm:pt modelId="{B9E17281-E6BD-4FF8-AFF9-BC0972F02F67}" type="parTrans" cxnId="{980A4B33-D84D-4629-AB78-3619B5CE21C8}">
      <dgm:prSet/>
      <dgm:spPr/>
      <dgm:t>
        <a:bodyPr/>
        <a:lstStyle/>
        <a:p>
          <a:endParaRPr lang="en-US"/>
        </a:p>
      </dgm:t>
    </dgm:pt>
    <dgm:pt modelId="{AA5085FA-E91C-44EF-BD8E-84C6FDA91FA1}">
      <dgm:prSet phldrT="[Text]"/>
      <dgm:spPr/>
      <dgm:t>
        <a:bodyPr/>
        <a:lstStyle/>
        <a:p>
          <a:r>
            <a:rPr lang="en-US" dirty="0"/>
            <a:t>Available to All Faculty</a:t>
          </a:r>
        </a:p>
      </dgm:t>
    </dgm:pt>
    <dgm:pt modelId="{5436B4E8-D208-4354-881E-CE5B4E7AB046}" type="sibTrans" cxnId="{432D386E-992D-4F26-8F87-7865B03A6ED0}">
      <dgm:prSet/>
      <dgm:spPr/>
      <dgm:t>
        <a:bodyPr/>
        <a:lstStyle/>
        <a:p>
          <a:endParaRPr lang="en-US"/>
        </a:p>
      </dgm:t>
    </dgm:pt>
    <dgm:pt modelId="{0A3C68BE-A2C0-4797-BA2E-95166F78D05E}" type="parTrans" cxnId="{432D386E-992D-4F26-8F87-7865B03A6ED0}">
      <dgm:prSet/>
      <dgm:spPr/>
      <dgm:t>
        <a:bodyPr/>
        <a:lstStyle/>
        <a:p>
          <a:endParaRPr lang="en-US"/>
        </a:p>
      </dgm:t>
    </dgm:pt>
    <dgm:pt modelId="{14B793F6-0588-4729-AF06-FC85C274BB63}">
      <dgm:prSet phldrT="[Text]" custT="1"/>
      <dgm:spPr>
        <a:solidFill>
          <a:srgbClr val="990000"/>
        </a:solidFill>
      </dgm:spPr>
      <dgm:t>
        <a:bodyPr/>
        <a:lstStyle/>
        <a:p>
          <a:r>
            <a:rPr lang="en-US" sz="1100" dirty="0"/>
            <a:t>Spring 2025</a:t>
          </a:r>
        </a:p>
      </dgm:t>
    </dgm:pt>
    <dgm:pt modelId="{D1D689D4-2A8F-408D-9D58-C4C56CACA9E9}" type="sibTrans" cxnId="{B83C7D2D-0DE1-4D78-B8BA-8F9BF4531D76}">
      <dgm:prSet/>
      <dgm:spPr/>
      <dgm:t>
        <a:bodyPr/>
        <a:lstStyle/>
        <a:p>
          <a:endParaRPr lang="en-US"/>
        </a:p>
      </dgm:t>
    </dgm:pt>
    <dgm:pt modelId="{B1BC93CC-576E-4FA4-93CD-CFF6C1454DDE}" type="parTrans" cxnId="{B83C7D2D-0DE1-4D78-B8BA-8F9BF4531D76}">
      <dgm:prSet/>
      <dgm:spPr/>
      <dgm:t>
        <a:bodyPr/>
        <a:lstStyle/>
        <a:p>
          <a:endParaRPr lang="en-US"/>
        </a:p>
      </dgm:t>
    </dgm:pt>
    <dgm:pt modelId="{74FF6ED4-3096-4443-92AC-488BE892E73A}">
      <dgm:prSet phldrT="[Text]"/>
      <dgm:spPr/>
      <dgm:t>
        <a:bodyPr/>
        <a:lstStyle/>
        <a:p>
          <a:r>
            <a:rPr lang="en-US" dirty="0" err="1"/>
            <a:t>SoM</a:t>
          </a:r>
          <a:r>
            <a:rPr lang="en-US" dirty="0"/>
            <a:t> specific configuration</a:t>
          </a:r>
        </a:p>
      </dgm:t>
    </dgm:pt>
    <dgm:pt modelId="{9236EA20-4723-4774-9A86-88CC31874C79}" type="sibTrans" cxnId="{04F94DF2-2B0F-48B3-937E-210F8E6A3B87}">
      <dgm:prSet/>
      <dgm:spPr/>
      <dgm:t>
        <a:bodyPr/>
        <a:lstStyle/>
        <a:p>
          <a:endParaRPr lang="en-US"/>
        </a:p>
      </dgm:t>
    </dgm:pt>
    <dgm:pt modelId="{BA9443DD-A6F2-4425-AE2C-294772E3497D}" type="parTrans" cxnId="{04F94DF2-2B0F-48B3-937E-210F8E6A3B87}">
      <dgm:prSet/>
      <dgm:spPr/>
      <dgm:t>
        <a:bodyPr/>
        <a:lstStyle/>
        <a:p>
          <a:endParaRPr lang="en-US"/>
        </a:p>
      </dgm:t>
    </dgm:pt>
    <dgm:pt modelId="{88C4797F-90C1-4ED7-91E2-8F1D05918AE8}">
      <dgm:prSet phldrT="[Text]" custT="1"/>
      <dgm:spPr>
        <a:solidFill>
          <a:srgbClr val="990000"/>
        </a:solidFill>
      </dgm:spPr>
      <dgm:t>
        <a:bodyPr/>
        <a:lstStyle/>
        <a:p>
          <a:r>
            <a:rPr lang="en-US" sz="1100" dirty="0"/>
            <a:t>2025</a:t>
          </a:r>
        </a:p>
      </dgm:t>
    </dgm:pt>
    <dgm:pt modelId="{27E388DE-509C-40B7-9609-E1E491803A33}" type="sibTrans" cxnId="{98369868-47C4-4EBD-B06E-B43A9B36477B}">
      <dgm:prSet/>
      <dgm:spPr/>
      <dgm:t>
        <a:bodyPr/>
        <a:lstStyle/>
        <a:p>
          <a:endParaRPr lang="en-US"/>
        </a:p>
      </dgm:t>
    </dgm:pt>
    <dgm:pt modelId="{CE58B9A2-4BA8-4DA0-ACB9-52C4E62BF0FE}" type="parTrans" cxnId="{98369868-47C4-4EBD-B06E-B43A9B36477B}">
      <dgm:prSet/>
      <dgm:spPr/>
      <dgm:t>
        <a:bodyPr/>
        <a:lstStyle/>
        <a:p>
          <a:endParaRPr lang="en-US"/>
        </a:p>
      </dgm:t>
    </dgm:pt>
    <dgm:pt modelId="{E5533706-E244-43DB-B485-7274C9449B08}">
      <dgm:prSet phldrT="[Text]"/>
      <dgm:spPr/>
      <dgm:t>
        <a:bodyPr/>
        <a:lstStyle/>
        <a:p>
          <a:r>
            <a:rPr lang="en-US" dirty="0"/>
            <a:t>Finalize </a:t>
          </a:r>
          <a:r>
            <a:rPr lang="en-US" dirty="0" err="1"/>
            <a:t>SoM</a:t>
          </a:r>
          <a:r>
            <a:rPr lang="en-US" dirty="0"/>
            <a:t> Configuration</a:t>
          </a:r>
        </a:p>
      </dgm:t>
    </dgm:pt>
    <dgm:pt modelId="{62B97E71-7F63-4297-B275-84C86BF4A5CE}" type="sibTrans" cxnId="{3D406057-7777-4C11-B9F6-B5393B22416A}">
      <dgm:prSet/>
      <dgm:spPr/>
      <dgm:t>
        <a:bodyPr/>
        <a:lstStyle/>
        <a:p>
          <a:endParaRPr lang="en-US"/>
        </a:p>
      </dgm:t>
    </dgm:pt>
    <dgm:pt modelId="{F0D2B7F8-E1C3-4F1A-A42A-4DB5B4138D26}" type="parTrans" cxnId="{3D406057-7777-4C11-B9F6-B5393B22416A}">
      <dgm:prSet/>
      <dgm:spPr/>
      <dgm:t>
        <a:bodyPr/>
        <a:lstStyle/>
        <a:p>
          <a:endParaRPr lang="en-US"/>
        </a:p>
      </dgm:t>
    </dgm:pt>
    <dgm:pt modelId="{D9F772B6-29BD-4234-A087-7B8B0F3C720C}">
      <dgm:prSet phldrT="[Text]"/>
      <dgm:spPr/>
      <dgm:t>
        <a:bodyPr/>
        <a:lstStyle/>
        <a:p>
          <a:r>
            <a:rPr lang="en-US" dirty="0"/>
            <a:t>Additional Workflows</a:t>
          </a:r>
        </a:p>
      </dgm:t>
    </dgm:pt>
    <dgm:pt modelId="{3FAB3084-2654-4411-9923-763862CFAD6A}" type="sibTrans" cxnId="{D6C8FFFE-64F6-4902-A307-A0040AC6FF30}">
      <dgm:prSet/>
      <dgm:spPr/>
      <dgm:t>
        <a:bodyPr/>
        <a:lstStyle/>
        <a:p>
          <a:endParaRPr lang="en-US"/>
        </a:p>
      </dgm:t>
    </dgm:pt>
    <dgm:pt modelId="{77040950-5E1A-4502-BFEF-E922BB2B7DBA}" type="parTrans" cxnId="{D6C8FFFE-64F6-4902-A307-A0040AC6FF30}">
      <dgm:prSet/>
      <dgm:spPr/>
      <dgm:t>
        <a:bodyPr/>
        <a:lstStyle/>
        <a:p>
          <a:endParaRPr lang="en-US"/>
        </a:p>
      </dgm:t>
    </dgm:pt>
    <dgm:pt modelId="{5058DC95-7673-439E-A474-873980F47AAD}">
      <dgm:prSet phldrT="[Text]"/>
      <dgm:spPr/>
      <dgm:t>
        <a:bodyPr/>
        <a:lstStyle/>
        <a:p>
          <a:r>
            <a:rPr lang="en-US" dirty="0"/>
            <a:t>Annual Review Pilot</a:t>
          </a:r>
        </a:p>
      </dgm:t>
    </dgm:pt>
    <dgm:pt modelId="{241040E5-94B2-4611-951D-0CE65EFDF8B0}" type="parTrans" cxnId="{9A36C530-7FE0-43AD-9D10-2A3650E889BD}">
      <dgm:prSet/>
      <dgm:spPr/>
      <dgm:t>
        <a:bodyPr/>
        <a:lstStyle/>
        <a:p>
          <a:endParaRPr lang="en-US"/>
        </a:p>
      </dgm:t>
    </dgm:pt>
    <dgm:pt modelId="{7BEF21CF-FDF9-478C-BA95-2E69A96AA766}" type="sibTrans" cxnId="{9A36C530-7FE0-43AD-9D10-2A3650E889BD}">
      <dgm:prSet/>
      <dgm:spPr/>
      <dgm:t>
        <a:bodyPr/>
        <a:lstStyle/>
        <a:p>
          <a:endParaRPr lang="en-US"/>
        </a:p>
      </dgm:t>
    </dgm:pt>
    <dgm:pt modelId="{046F189C-DD16-43A0-98E0-033D45ED9EBF}">
      <dgm:prSet phldrT="[Text]"/>
      <dgm:spPr/>
      <dgm:t>
        <a:bodyPr/>
        <a:lstStyle/>
        <a:p>
          <a:endParaRPr lang="en-US" dirty="0"/>
        </a:p>
      </dgm:t>
    </dgm:pt>
    <dgm:pt modelId="{651BDE21-69FB-47C8-A5A6-4221070D787A}" type="parTrans" cxnId="{8AD942EE-35F8-4A08-B6B5-83D5E9559D54}">
      <dgm:prSet/>
      <dgm:spPr/>
      <dgm:t>
        <a:bodyPr/>
        <a:lstStyle/>
        <a:p>
          <a:endParaRPr lang="en-US"/>
        </a:p>
      </dgm:t>
    </dgm:pt>
    <dgm:pt modelId="{EEB6E7D4-9F51-4A3D-840B-D6C5ABF26DA0}" type="sibTrans" cxnId="{8AD942EE-35F8-4A08-B6B5-83D5E9559D54}">
      <dgm:prSet/>
      <dgm:spPr/>
      <dgm:t>
        <a:bodyPr/>
        <a:lstStyle/>
        <a:p>
          <a:endParaRPr lang="en-US"/>
        </a:p>
      </dgm:t>
    </dgm:pt>
    <dgm:pt modelId="{A7D347E0-A079-4772-9976-2E56BB70A2A6}">
      <dgm:prSet phldrT="[Text]"/>
      <dgm:spPr/>
      <dgm:t>
        <a:bodyPr/>
        <a:lstStyle/>
        <a:p>
          <a:r>
            <a:rPr lang="en-US" dirty="0"/>
            <a:t>Training</a:t>
          </a:r>
        </a:p>
      </dgm:t>
    </dgm:pt>
    <dgm:pt modelId="{62732E35-39E8-4DB9-B632-3FDE6A230774}" type="parTrans" cxnId="{6DCA9BDF-334F-4A09-A2A8-8CB0FB170C7F}">
      <dgm:prSet/>
      <dgm:spPr/>
      <dgm:t>
        <a:bodyPr/>
        <a:lstStyle/>
        <a:p>
          <a:endParaRPr lang="en-US"/>
        </a:p>
      </dgm:t>
    </dgm:pt>
    <dgm:pt modelId="{EA6A3352-CB8C-4A12-9743-E4C364D30555}" type="sibTrans" cxnId="{6DCA9BDF-334F-4A09-A2A8-8CB0FB170C7F}">
      <dgm:prSet/>
      <dgm:spPr/>
      <dgm:t>
        <a:bodyPr/>
        <a:lstStyle/>
        <a:p>
          <a:endParaRPr lang="en-US"/>
        </a:p>
      </dgm:t>
    </dgm:pt>
    <dgm:pt modelId="{E1B1064E-A3CE-4656-AD23-6EF6AE442FB3}">
      <dgm:prSet phldrT="[Text]"/>
      <dgm:spPr/>
      <dgm:t>
        <a:bodyPr/>
        <a:lstStyle/>
        <a:p>
          <a:r>
            <a:rPr lang="en-US" dirty="0"/>
            <a:t>Continued training and support</a:t>
          </a:r>
        </a:p>
      </dgm:t>
    </dgm:pt>
    <dgm:pt modelId="{224F98CD-8BEC-42B1-9295-C1883F1A1481}" type="parTrans" cxnId="{0AEFEDCF-2394-45CE-9149-FC1252284573}">
      <dgm:prSet/>
      <dgm:spPr/>
      <dgm:t>
        <a:bodyPr/>
        <a:lstStyle/>
        <a:p>
          <a:endParaRPr lang="en-US"/>
        </a:p>
      </dgm:t>
    </dgm:pt>
    <dgm:pt modelId="{D809FE7C-938C-4585-9584-E03424B9DA77}" type="sibTrans" cxnId="{0AEFEDCF-2394-45CE-9149-FC1252284573}">
      <dgm:prSet/>
      <dgm:spPr/>
      <dgm:t>
        <a:bodyPr/>
        <a:lstStyle/>
        <a:p>
          <a:endParaRPr lang="en-US"/>
        </a:p>
      </dgm:t>
    </dgm:pt>
    <dgm:pt modelId="{8069BCD0-6121-49F9-92FC-6C62068CD193}" type="pres">
      <dgm:prSet presAssocID="{324B3B33-DE28-4145-90CC-71E6512B65CF}" presName="theList" presStyleCnt="0">
        <dgm:presLayoutVars>
          <dgm:dir/>
          <dgm:animLvl val="lvl"/>
          <dgm:resizeHandles val="exact"/>
        </dgm:presLayoutVars>
      </dgm:prSet>
      <dgm:spPr/>
    </dgm:pt>
    <dgm:pt modelId="{C1AE7E80-A25D-4047-8681-7E81AB44F419}" type="pres">
      <dgm:prSet presAssocID="{AA4F05BD-F72B-4E21-8EEB-A03D8A8DFF97}" presName="compNode" presStyleCnt="0"/>
      <dgm:spPr/>
    </dgm:pt>
    <dgm:pt modelId="{93C9D562-C0A8-4E27-B1F5-9B037466B54D}" type="pres">
      <dgm:prSet presAssocID="{AA4F05BD-F72B-4E21-8EEB-A03D8A8DFF97}" presName="noGeometry" presStyleCnt="0"/>
      <dgm:spPr/>
    </dgm:pt>
    <dgm:pt modelId="{39104230-33DD-48CC-9909-503796174447}" type="pres">
      <dgm:prSet presAssocID="{AA4F05BD-F72B-4E21-8EEB-A03D8A8DFF97}" presName="childTextVisible" presStyleLbl="bgAccFollowNode1" presStyleIdx="0" presStyleCnt="3">
        <dgm:presLayoutVars>
          <dgm:bulletEnabled val="1"/>
        </dgm:presLayoutVars>
      </dgm:prSet>
      <dgm:spPr/>
    </dgm:pt>
    <dgm:pt modelId="{E813AD29-47B3-439E-A4A1-F92F74048454}" type="pres">
      <dgm:prSet presAssocID="{AA4F05BD-F72B-4E21-8EEB-A03D8A8DFF97}" presName="childTextHidden" presStyleLbl="bgAccFollowNode1" presStyleIdx="0" presStyleCnt="3"/>
      <dgm:spPr/>
    </dgm:pt>
    <dgm:pt modelId="{D2EEDCC0-A87B-41D2-9D07-4EA736E99758}" type="pres">
      <dgm:prSet presAssocID="{AA4F05BD-F72B-4E21-8EEB-A03D8A8DFF97}" presName="parentText" presStyleLbl="node1" presStyleIdx="0" presStyleCnt="3">
        <dgm:presLayoutVars>
          <dgm:chMax val="1"/>
          <dgm:bulletEnabled val="1"/>
        </dgm:presLayoutVars>
      </dgm:prSet>
      <dgm:spPr/>
    </dgm:pt>
    <dgm:pt modelId="{3EDF7E1B-DAAE-4013-9C36-01F2A26A1B8E}" type="pres">
      <dgm:prSet presAssocID="{AA4F05BD-F72B-4E21-8EEB-A03D8A8DFF97}" presName="aSpace" presStyleCnt="0"/>
      <dgm:spPr/>
    </dgm:pt>
    <dgm:pt modelId="{EA9B66EF-68B5-4AB9-B62C-433B8DA185B6}" type="pres">
      <dgm:prSet presAssocID="{14B793F6-0588-4729-AF06-FC85C274BB63}" presName="compNode" presStyleCnt="0"/>
      <dgm:spPr/>
    </dgm:pt>
    <dgm:pt modelId="{A21FAA66-051D-4349-8C97-45FB1605F91A}" type="pres">
      <dgm:prSet presAssocID="{14B793F6-0588-4729-AF06-FC85C274BB63}" presName="noGeometry" presStyleCnt="0"/>
      <dgm:spPr/>
    </dgm:pt>
    <dgm:pt modelId="{0D7A6686-8230-445E-9FE5-27C221EC7251}" type="pres">
      <dgm:prSet presAssocID="{14B793F6-0588-4729-AF06-FC85C274BB63}" presName="childTextVisible" presStyleLbl="bgAccFollowNode1" presStyleIdx="1" presStyleCnt="3">
        <dgm:presLayoutVars>
          <dgm:bulletEnabled val="1"/>
        </dgm:presLayoutVars>
      </dgm:prSet>
      <dgm:spPr/>
    </dgm:pt>
    <dgm:pt modelId="{4E656897-44A2-4759-B202-4C190E334B2B}" type="pres">
      <dgm:prSet presAssocID="{14B793F6-0588-4729-AF06-FC85C274BB63}" presName="childTextHidden" presStyleLbl="bgAccFollowNode1" presStyleIdx="1" presStyleCnt="3"/>
      <dgm:spPr/>
    </dgm:pt>
    <dgm:pt modelId="{CB3E60AB-11C6-4392-955C-2496E209136B}" type="pres">
      <dgm:prSet presAssocID="{14B793F6-0588-4729-AF06-FC85C274BB63}" presName="parentText" presStyleLbl="node1" presStyleIdx="1" presStyleCnt="3">
        <dgm:presLayoutVars>
          <dgm:chMax val="1"/>
          <dgm:bulletEnabled val="1"/>
        </dgm:presLayoutVars>
      </dgm:prSet>
      <dgm:spPr/>
    </dgm:pt>
    <dgm:pt modelId="{FF60EB9B-E18B-4D96-BF53-0B97CD34774B}" type="pres">
      <dgm:prSet presAssocID="{14B793F6-0588-4729-AF06-FC85C274BB63}" presName="aSpace" presStyleCnt="0"/>
      <dgm:spPr/>
    </dgm:pt>
    <dgm:pt modelId="{32EC8EFF-8CF1-42D4-A298-678E8538ACFF}" type="pres">
      <dgm:prSet presAssocID="{88C4797F-90C1-4ED7-91E2-8F1D05918AE8}" presName="compNode" presStyleCnt="0"/>
      <dgm:spPr/>
    </dgm:pt>
    <dgm:pt modelId="{E4F524C9-F054-4447-95BF-D5098FD70CBA}" type="pres">
      <dgm:prSet presAssocID="{88C4797F-90C1-4ED7-91E2-8F1D05918AE8}" presName="noGeometry" presStyleCnt="0"/>
      <dgm:spPr/>
    </dgm:pt>
    <dgm:pt modelId="{B725E31E-6698-444B-B34E-EC76FD5C75A5}" type="pres">
      <dgm:prSet presAssocID="{88C4797F-90C1-4ED7-91E2-8F1D05918AE8}" presName="childTextVisible" presStyleLbl="bgAccFollowNode1" presStyleIdx="2" presStyleCnt="3">
        <dgm:presLayoutVars>
          <dgm:bulletEnabled val="1"/>
        </dgm:presLayoutVars>
      </dgm:prSet>
      <dgm:spPr/>
    </dgm:pt>
    <dgm:pt modelId="{20DD9A02-CB9D-48B5-B360-ACA99F17D04F}" type="pres">
      <dgm:prSet presAssocID="{88C4797F-90C1-4ED7-91E2-8F1D05918AE8}" presName="childTextHidden" presStyleLbl="bgAccFollowNode1" presStyleIdx="2" presStyleCnt="3"/>
      <dgm:spPr/>
    </dgm:pt>
    <dgm:pt modelId="{5098CA9E-26B0-454C-915A-3D95E66C8291}" type="pres">
      <dgm:prSet presAssocID="{88C4797F-90C1-4ED7-91E2-8F1D05918AE8}" presName="parentText" presStyleLbl="node1" presStyleIdx="2" presStyleCnt="3">
        <dgm:presLayoutVars>
          <dgm:chMax val="1"/>
          <dgm:bulletEnabled val="1"/>
        </dgm:presLayoutVars>
      </dgm:prSet>
      <dgm:spPr/>
    </dgm:pt>
  </dgm:ptLst>
  <dgm:cxnLst>
    <dgm:cxn modelId="{F2DEFE0B-141E-484F-960A-7BE565342389}" type="presOf" srcId="{046F189C-DD16-43A0-98E0-033D45ED9EBF}" destId="{4E656897-44A2-4759-B202-4C190E334B2B}" srcOrd="1" destOrd="2" presId="urn:microsoft.com/office/officeart/2005/8/layout/hProcess6"/>
    <dgm:cxn modelId="{1BEA6C0F-840A-4BAF-8E9C-92F0F013F9DD}" type="presOf" srcId="{D9F772B6-29BD-4234-A087-7B8B0F3C720C}" destId="{20DD9A02-CB9D-48B5-B360-ACA99F17D04F}" srcOrd="1" destOrd="1" presId="urn:microsoft.com/office/officeart/2005/8/layout/hProcess6"/>
    <dgm:cxn modelId="{B4A95218-09D4-4E80-BE4B-569CBF62DD17}" type="presOf" srcId="{AA5085FA-E91C-44EF-BD8E-84C6FDA91FA1}" destId="{39104230-33DD-48CC-9909-503796174447}" srcOrd="0" destOrd="0" presId="urn:microsoft.com/office/officeart/2005/8/layout/hProcess6"/>
    <dgm:cxn modelId="{86613423-CD51-49EE-A5BD-584EB5AB34B5}" type="presOf" srcId="{E1B1064E-A3CE-4656-AD23-6EF6AE442FB3}" destId="{4E656897-44A2-4759-B202-4C190E334B2B}" srcOrd="1" destOrd="1" presId="urn:microsoft.com/office/officeart/2005/8/layout/hProcess6"/>
    <dgm:cxn modelId="{B83C7D2D-0DE1-4D78-B8BA-8F9BF4531D76}" srcId="{324B3B33-DE28-4145-90CC-71E6512B65CF}" destId="{14B793F6-0588-4729-AF06-FC85C274BB63}" srcOrd="1" destOrd="0" parTransId="{B1BC93CC-576E-4FA4-93CD-CFF6C1454DDE}" sibTransId="{D1D689D4-2A8F-408D-9D58-C4C56CACA9E9}"/>
    <dgm:cxn modelId="{9A36C530-7FE0-43AD-9D10-2A3650E889BD}" srcId="{AA4F05BD-F72B-4E21-8EEB-A03D8A8DFF97}" destId="{5058DC95-7673-439E-A474-873980F47AAD}" srcOrd="2" destOrd="0" parTransId="{241040E5-94B2-4611-951D-0CE65EFDF8B0}" sibTransId="{7BEF21CF-FDF9-478C-BA95-2E69A96AA766}"/>
    <dgm:cxn modelId="{980A4B33-D84D-4629-AB78-3619B5CE21C8}" srcId="{324B3B33-DE28-4145-90CC-71E6512B65CF}" destId="{AA4F05BD-F72B-4E21-8EEB-A03D8A8DFF97}" srcOrd="0" destOrd="0" parTransId="{B9E17281-E6BD-4FF8-AFF9-BC0972F02F67}" sibTransId="{C5F14267-4D04-4227-BBA1-E5F3BC046FF4}"/>
    <dgm:cxn modelId="{5A03CD46-F819-4353-B295-D378E567783F}" type="presOf" srcId="{AA5085FA-E91C-44EF-BD8E-84C6FDA91FA1}" destId="{E813AD29-47B3-439E-A4A1-F92F74048454}" srcOrd="1" destOrd="0" presId="urn:microsoft.com/office/officeart/2005/8/layout/hProcess6"/>
    <dgm:cxn modelId="{98369868-47C4-4EBD-B06E-B43A9B36477B}" srcId="{324B3B33-DE28-4145-90CC-71E6512B65CF}" destId="{88C4797F-90C1-4ED7-91E2-8F1D05918AE8}" srcOrd="2" destOrd="0" parTransId="{CE58B9A2-4BA8-4DA0-ACB9-52C4E62BF0FE}" sibTransId="{27E388DE-509C-40B7-9609-E1E491803A33}"/>
    <dgm:cxn modelId="{8260D94D-D329-45DC-89F7-F179125C4DAF}" type="presOf" srcId="{5058DC95-7673-439E-A474-873980F47AAD}" destId="{E813AD29-47B3-439E-A4A1-F92F74048454}" srcOrd="1" destOrd="2" presId="urn:microsoft.com/office/officeart/2005/8/layout/hProcess6"/>
    <dgm:cxn modelId="{432D386E-992D-4F26-8F87-7865B03A6ED0}" srcId="{AA4F05BD-F72B-4E21-8EEB-A03D8A8DFF97}" destId="{AA5085FA-E91C-44EF-BD8E-84C6FDA91FA1}" srcOrd="0" destOrd="0" parTransId="{0A3C68BE-A2C0-4797-BA2E-95166F78D05E}" sibTransId="{5436B4E8-D208-4354-881E-CE5B4E7AB046}"/>
    <dgm:cxn modelId="{A086E252-4F2C-4399-BDA3-D4724D9E94EA}" type="presOf" srcId="{E5533706-E244-43DB-B485-7274C9449B08}" destId="{20DD9A02-CB9D-48B5-B360-ACA99F17D04F}" srcOrd="1" destOrd="0" presId="urn:microsoft.com/office/officeart/2005/8/layout/hProcess6"/>
    <dgm:cxn modelId="{3D406057-7777-4C11-B9F6-B5393B22416A}" srcId="{88C4797F-90C1-4ED7-91E2-8F1D05918AE8}" destId="{E5533706-E244-43DB-B485-7274C9449B08}" srcOrd="0" destOrd="0" parTransId="{F0D2B7F8-E1C3-4F1A-A42A-4DB5B4138D26}" sibTransId="{62B97E71-7F63-4297-B275-84C86BF4A5CE}"/>
    <dgm:cxn modelId="{28C37078-8122-46E0-841C-8261C9932ED4}" type="presOf" srcId="{74FF6ED4-3096-4443-92AC-488BE892E73A}" destId="{4E656897-44A2-4759-B202-4C190E334B2B}" srcOrd="1" destOrd="0" presId="urn:microsoft.com/office/officeart/2005/8/layout/hProcess6"/>
    <dgm:cxn modelId="{AEB77D58-18BB-425D-B784-BCE16B8A3492}" type="presOf" srcId="{046F189C-DD16-43A0-98E0-033D45ED9EBF}" destId="{0D7A6686-8230-445E-9FE5-27C221EC7251}" srcOrd="0" destOrd="2" presId="urn:microsoft.com/office/officeart/2005/8/layout/hProcess6"/>
    <dgm:cxn modelId="{7E222686-5980-4E08-AA63-67E81AF819EC}" type="presOf" srcId="{D9F772B6-29BD-4234-A087-7B8B0F3C720C}" destId="{B725E31E-6698-444B-B34E-EC76FD5C75A5}" srcOrd="0" destOrd="1" presId="urn:microsoft.com/office/officeart/2005/8/layout/hProcess6"/>
    <dgm:cxn modelId="{814BC190-B3B3-4559-963D-B010B2BDE050}" type="presOf" srcId="{A7D347E0-A079-4772-9976-2E56BB70A2A6}" destId="{39104230-33DD-48CC-9909-503796174447}" srcOrd="0" destOrd="1" presId="urn:microsoft.com/office/officeart/2005/8/layout/hProcess6"/>
    <dgm:cxn modelId="{DC9A9693-1630-4558-9A18-A70C27B5C04A}" type="presOf" srcId="{D506D3F8-9F60-4CCE-84AE-DF118FEB1508}" destId="{20DD9A02-CB9D-48B5-B360-ACA99F17D04F}" srcOrd="1" destOrd="2" presId="urn:microsoft.com/office/officeart/2005/8/layout/hProcess6"/>
    <dgm:cxn modelId="{7D4ACA9B-2610-4E5C-8BF2-1BE779944EAE}" type="presOf" srcId="{A7D347E0-A079-4772-9976-2E56BB70A2A6}" destId="{E813AD29-47B3-439E-A4A1-F92F74048454}" srcOrd="1" destOrd="1" presId="urn:microsoft.com/office/officeart/2005/8/layout/hProcess6"/>
    <dgm:cxn modelId="{0DA1A59C-E168-4BCA-990B-08237E4A4F15}" srcId="{88C4797F-90C1-4ED7-91E2-8F1D05918AE8}" destId="{D506D3F8-9F60-4CCE-84AE-DF118FEB1508}" srcOrd="2" destOrd="0" parTransId="{26744096-A080-412D-9F05-6A3582B13E34}" sibTransId="{0542D918-6D31-446D-B68C-275C5918A0BC}"/>
    <dgm:cxn modelId="{D55A43A8-5668-42F4-BA87-94ABD14E31BB}" type="presOf" srcId="{14B793F6-0588-4729-AF06-FC85C274BB63}" destId="{CB3E60AB-11C6-4392-955C-2496E209136B}" srcOrd="0" destOrd="0" presId="urn:microsoft.com/office/officeart/2005/8/layout/hProcess6"/>
    <dgm:cxn modelId="{7DECC4BA-19DA-4577-82ED-A6FA6A7AB555}" type="presOf" srcId="{324B3B33-DE28-4145-90CC-71E6512B65CF}" destId="{8069BCD0-6121-49F9-92FC-6C62068CD193}" srcOrd="0" destOrd="0" presId="urn:microsoft.com/office/officeart/2005/8/layout/hProcess6"/>
    <dgm:cxn modelId="{551697CA-9D8E-44E9-9ED4-AE90810A07A6}" type="presOf" srcId="{88C4797F-90C1-4ED7-91E2-8F1D05918AE8}" destId="{5098CA9E-26B0-454C-915A-3D95E66C8291}" srcOrd="0" destOrd="0" presId="urn:microsoft.com/office/officeart/2005/8/layout/hProcess6"/>
    <dgm:cxn modelId="{0AEFEDCF-2394-45CE-9149-FC1252284573}" srcId="{14B793F6-0588-4729-AF06-FC85C274BB63}" destId="{E1B1064E-A3CE-4656-AD23-6EF6AE442FB3}" srcOrd="1" destOrd="0" parTransId="{224F98CD-8BEC-42B1-9295-C1883F1A1481}" sibTransId="{D809FE7C-938C-4585-9584-E03424B9DA77}"/>
    <dgm:cxn modelId="{41B4D9D3-D26C-4084-8C43-6EA7A59D9A84}" type="presOf" srcId="{5058DC95-7673-439E-A474-873980F47AAD}" destId="{39104230-33DD-48CC-9909-503796174447}" srcOrd="0" destOrd="2" presId="urn:microsoft.com/office/officeart/2005/8/layout/hProcess6"/>
    <dgm:cxn modelId="{2AB2DBD7-D53E-408F-A677-014D5C0DDC10}" type="presOf" srcId="{E1B1064E-A3CE-4656-AD23-6EF6AE442FB3}" destId="{0D7A6686-8230-445E-9FE5-27C221EC7251}" srcOrd="0" destOrd="1" presId="urn:microsoft.com/office/officeart/2005/8/layout/hProcess6"/>
    <dgm:cxn modelId="{6DCA9BDF-334F-4A09-A2A8-8CB0FB170C7F}" srcId="{AA4F05BD-F72B-4E21-8EEB-A03D8A8DFF97}" destId="{A7D347E0-A079-4772-9976-2E56BB70A2A6}" srcOrd="1" destOrd="0" parTransId="{62732E35-39E8-4DB9-B632-3FDE6A230774}" sibTransId="{EA6A3352-CB8C-4A12-9743-E4C364D30555}"/>
    <dgm:cxn modelId="{276591EC-3B8A-4BCB-85F3-F83018AD1BE3}" type="presOf" srcId="{AA4F05BD-F72B-4E21-8EEB-A03D8A8DFF97}" destId="{D2EEDCC0-A87B-41D2-9D07-4EA736E99758}" srcOrd="0" destOrd="0" presId="urn:microsoft.com/office/officeart/2005/8/layout/hProcess6"/>
    <dgm:cxn modelId="{E62A40EE-3A16-4B54-9BB4-5F7EA2E9BAAC}" type="presOf" srcId="{D506D3F8-9F60-4CCE-84AE-DF118FEB1508}" destId="{B725E31E-6698-444B-B34E-EC76FD5C75A5}" srcOrd="0" destOrd="2" presId="urn:microsoft.com/office/officeart/2005/8/layout/hProcess6"/>
    <dgm:cxn modelId="{8AD942EE-35F8-4A08-B6B5-83D5E9559D54}" srcId="{14B793F6-0588-4729-AF06-FC85C274BB63}" destId="{046F189C-DD16-43A0-98E0-033D45ED9EBF}" srcOrd="2" destOrd="0" parTransId="{651BDE21-69FB-47C8-A5A6-4221070D787A}" sibTransId="{EEB6E7D4-9F51-4A3D-840B-D6C5ABF26DA0}"/>
    <dgm:cxn modelId="{9E8AC1EE-0F72-4C3E-9C03-06DB36A4CDBD}" type="presOf" srcId="{E5533706-E244-43DB-B485-7274C9449B08}" destId="{B725E31E-6698-444B-B34E-EC76FD5C75A5}" srcOrd="0" destOrd="0" presId="urn:microsoft.com/office/officeart/2005/8/layout/hProcess6"/>
    <dgm:cxn modelId="{04F94DF2-2B0F-48B3-937E-210F8E6A3B87}" srcId="{14B793F6-0588-4729-AF06-FC85C274BB63}" destId="{74FF6ED4-3096-4443-92AC-488BE892E73A}" srcOrd="0" destOrd="0" parTransId="{BA9443DD-A6F2-4425-AE2C-294772E3497D}" sibTransId="{9236EA20-4723-4774-9A86-88CC31874C79}"/>
    <dgm:cxn modelId="{8C5DD9FA-6C8C-4612-9FF1-020572089CBF}" type="presOf" srcId="{74FF6ED4-3096-4443-92AC-488BE892E73A}" destId="{0D7A6686-8230-445E-9FE5-27C221EC7251}" srcOrd="0" destOrd="0" presId="urn:microsoft.com/office/officeart/2005/8/layout/hProcess6"/>
    <dgm:cxn modelId="{D6C8FFFE-64F6-4902-A307-A0040AC6FF30}" srcId="{88C4797F-90C1-4ED7-91E2-8F1D05918AE8}" destId="{D9F772B6-29BD-4234-A087-7B8B0F3C720C}" srcOrd="1" destOrd="0" parTransId="{77040950-5E1A-4502-BFEF-E922BB2B7DBA}" sibTransId="{3FAB3084-2654-4411-9923-763862CFAD6A}"/>
    <dgm:cxn modelId="{3B42D9B4-52EC-4B5A-95F4-84DF446C2FF6}" type="presParOf" srcId="{8069BCD0-6121-49F9-92FC-6C62068CD193}" destId="{C1AE7E80-A25D-4047-8681-7E81AB44F419}" srcOrd="0" destOrd="0" presId="urn:microsoft.com/office/officeart/2005/8/layout/hProcess6"/>
    <dgm:cxn modelId="{0CF14BFB-D393-420B-9363-C461B0996B9C}" type="presParOf" srcId="{C1AE7E80-A25D-4047-8681-7E81AB44F419}" destId="{93C9D562-C0A8-4E27-B1F5-9B037466B54D}" srcOrd="0" destOrd="0" presId="urn:microsoft.com/office/officeart/2005/8/layout/hProcess6"/>
    <dgm:cxn modelId="{43015145-395A-44D3-B816-B149A17953B7}" type="presParOf" srcId="{C1AE7E80-A25D-4047-8681-7E81AB44F419}" destId="{39104230-33DD-48CC-9909-503796174447}" srcOrd="1" destOrd="0" presId="urn:microsoft.com/office/officeart/2005/8/layout/hProcess6"/>
    <dgm:cxn modelId="{1506731B-3D69-492B-9D8C-BDE36B8D1F94}" type="presParOf" srcId="{C1AE7E80-A25D-4047-8681-7E81AB44F419}" destId="{E813AD29-47B3-439E-A4A1-F92F74048454}" srcOrd="2" destOrd="0" presId="urn:microsoft.com/office/officeart/2005/8/layout/hProcess6"/>
    <dgm:cxn modelId="{A938E7A2-B33F-4807-9F1C-BDE7BBF4C70A}" type="presParOf" srcId="{C1AE7E80-A25D-4047-8681-7E81AB44F419}" destId="{D2EEDCC0-A87B-41D2-9D07-4EA736E99758}" srcOrd="3" destOrd="0" presId="urn:microsoft.com/office/officeart/2005/8/layout/hProcess6"/>
    <dgm:cxn modelId="{6FBCD0F3-FD88-40F8-A234-F9EDA54D20B1}" type="presParOf" srcId="{8069BCD0-6121-49F9-92FC-6C62068CD193}" destId="{3EDF7E1B-DAAE-4013-9C36-01F2A26A1B8E}" srcOrd="1" destOrd="0" presId="urn:microsoft.com/office/officeart/2005/8/layout/hProcess6"/>
    <dgm:cxn modelId="{AD6480A5-7468-4D4B-8305-3594A63A349A}" type="presParOf" srcId="{8069BCD0-6121-49F9-92FC-6C62068CD193}" destId="{EA9B66EF-68B5-4AB9-B62C-433B8DA185B6}" srcOrd="2" destOrd="0" presId="urn:microsoft.com/office/officeart/2005/8/layout/hProcess6"/>
    <dgm:cxn modelId="{0C344705-194F-47E5-9999-C1EA55511FF2}" type="presParOf" srcId="{EA9B66EF-68B5-4AB9-B62C-433B8DA185B6}" destId="{A21FAA66-051D-4349-8C97-45FB1605F91A}" srcOrd="0" destOrd="0" presId="urn:microsoft.com/office/officeart/2005/8/layout/hProcess6"/>
    <dgm:cxn modelId="{690C04C2-0EFB-4975-AF77-5027A784AD61}" type="presParOf" srcId="{EA9B66EF-68B5-4AB9-B62C-433B8DA185B6}" destId="{0D7A6686-8230-445E-9FE5-27C221EC7251}" srcOrd="1" destOrd="0" presId="urn:microsoft.com/office/officeart/2005/8/layout/hProcess6"/>
    <dgm:cxn modelId="{F3D78EE1-57BB-477F-8DAF-A4B2D636CC78}" type="presParOf" srcId="{EA9B66EF-68B5-4AB9-B62C-433B8DA185B6}" destId="{4E656897-44A2-4759-B202-4C190E334B2B}" srcOrd="2" destOrd="0" presId="urn:microsoft.com/office/officeart/2005/8/layout/hProcess6"/>
    <dgm:cxn modelId="{11B17E4B-0EDC-4B6B-995A-567CEDFC5C94}" type="presParOf" srcId="{EA9B66EF-68B5-4AB9-B62C-433B8DA185B6}" destId="{CB3E60AB-11C6-4392-955C-2496E209136B}" srcOrd="3" destOrd="0" presId="urn:microsoft.com/office/officeart/2005/8/layout/hProcess6"/>
    <dgm:cxn modelId="{EE07C216-921E-4725-83F9-5EECD18B8AFD}" type="presParOf" srcId="{8069BCD0-6121-49F9-92FC-6C62068CD193}" destId="{FF60EB9B-E18B-4D96-BF53-0B97CD34774B}" srcOrd="3" destOrd="0" presId="urn:microsoft.com/office/officeart/2005/8/layout/hProcess6"/>
    <dgm:cxn modelId="{EBCFBC34-017D-4370-B88E-0DE9E4735EA0}" type="presParOf" srcId="{8069BCD0-6121-49F9-92FC-6C62068CD193}" destId="{32EC8EFF-8CF1-42D4-A298-678E8538ACFF}" srcOrd="4" destOrd="0" presId="urn:microsoft.com/office/officeart/2005/8/layout/hProcess6"/>
    <dgm:cxn modelId="{0D1DA4E5-A7D7-491D-8334-9A67759F168C}" type="presParOf" srcId="{32EC8EFF-8CF1-42D4-A298-678E8538ACFF}" destId="{E4F524C9-F054-4447-95BF-D5098FD70CBA}" srcOrd="0" destOrd="0" presId="urn:microsoft.com/office/officeart/2005/8/layout/hProcess6"/>
    <dgm:cxn modelId="{91DF1D77-0BD0-4072-97F7-F2F6504EB3D8}" type="presParOf" srcId="{32EC8EFF-8CF1-42D4-A298-678E8538ACFF}" destId="{B725E31E-6698-444B-B34E-EC76FD5C75A5}" srcOrd="1" destOrd="0" presId="urn:microsoft.com/office/officeart/2005/8/layout/hProcess6"/>
    <dgm:cxn modelId="{DFBEF329-C2BB-4D5F-B510-FA65B6FDA3E3}" type="presParOf" srcId="{32EC8EFF-8CF1-42D4-A298-678E8538ACFF}" destId="{20DD9A02-CB9D-48B5-B360-ACA99F17D04F}" srcOrd="2" destOrd="0" presId="urn:microsoft.com/office/officeart/2005/8/layout/hProcess6"/>
    <dgm:cxn modelId="{82863C09-B8F6-40DD-83EC-9D23CCD6183A}" type="presParOf" srcId="{32EC8EFF-8CF1-42D4-A298-678E8538ACFF}" destId="{5098CA9E-26B0-454C-915A-3D95E66C8291}" srcOrd="3" destOrd="0" presId="urn:microsoft.com/office/officeart/2005/8/layout/hProcess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12B8E-7C37-4F47-A12A-3AE72012B257}">
      <dsp:nvSpPr>
        <dsp:cNvPr id="0" name=""/>
        <dsp:cNvSpPr/>
      </dsp:nvSpPr>
      <dsp:spPr>
        <a:xfrm>
          <a:off x="1327286" y="0"/>
          <a:ext cx="1622773" cy="141850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Selection of Elements</a:t>
          </a:r>
        </a:p>
      </dsp:txBody>
      <dsp:txXfrm>
        <a:off x="1732980" y="212776"/>
        <a:ext cx="791101" cy="992956"/>
      </dsp:txXfrm>
    </dsp:sp>
    <dsp:sp modelId="{1F373FA1-5FFD-4356-A0A4-26D85DEDE905}">
      <dsp:nvSpPr>
        <dsp:cNvPr id="0" name=""/>
        <dsp:cNvSpPr/>
      </dsp:nvSpPr>
      <dsp:spPr>
        <a:xfrm>
          <a:off x="921593" y="303560"/>
          <a:ext cx="811386" cy="811386"/>
        </a:xfrm>
        <a:prstGeom prst="ellipse">
          <a:avLst/>
        </a:prstGeom>
        <a:solidFill>
          <a:srgbClr val="9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Spring 2024</a:t>
          </a:r>
        </a:p>
      </dsp:txBody>
      <dsp:txXfrm>
        <a:off x="1040418" y="422385"/>
        <a:ext cx="573736" cy="573736"/>
      </dsp:txXfrm>
    </dsp:sp>
    <dsp:sp modelId="{F3BEF686-132F-4DD0-8310-65AE62186B22}">
      <dsp:nvSpPr>
        <dsp:cNvPr id="0" name=""/>
        <dsp:cNvSpPr/>
      </dsp:nvSpPr>
      <dsp:spPr>
        <a:xfrm>
          <a:off x="3487763" y="0"/>
          <a:ext cx="1622773" cy="141850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5080" rIns="10160" bIns="5080" numCol="1" spcCol="1270" anchor="ctr" anchorCtr="0">
          <a:noAutofit/>
        </a:bodyPr>
        <a:lstStyle/>
        <a:p>
          <a:pPr marL="57150" lvl="1" indent="-57150" algn="l" defTabSz="400050">
            <a:lnSpc>
              <a:spcPct val="90000"/>
            </a:lnSpc>
            <a:spcBef>
              <a:spcPct val="0"/>
            </a:spcBef>
            <a:spcAft>
              <a:spcPct val="15000"/>
            </a:spcAft>
            <a:buFont typeface="Arial" panose="020B0604020202020204" pitchFamily="34" charset="0"/>
            <a:buNone/>
          </a:pPr>
          <a:r>
            <a:rPr lang="en-US" sz="900" kern="1200" dirty="0"/>
            <a:t>Configuration</a:t>
          </a:r>
        </a:p>
        <a:p>
          <a:pPr marL="57150" lvl="1" indent="-57150" algn="l" defTabSz="355600">
            <a:lnSpc>
              <a:spcPct val="90000"/>
            </a:lnSpc>
            <a:spcBef>
              <a:spcPct val="0"/>
            </a:spcBef>
            <a:spcAft>
              <a:spcPct val="15000"/>
            </a:spcAft>
            <a:buFont typeface="Arial" panose="020B0604020202020204" pitchFamily="34" charset="0"/>
            <a:buChar char="•"/>
          </a:pPr>
          <a:r>
            <a:rPr lang="en-US" sz="800" kern="1200" dirty="0"/>
            <a:t>Not a DMAI copy</a:t>
          </a:r>
        </a:p>
        <a:p>
          <a:pPr marL="57150" lvl="1" indent="-57150" algn="l" defTabSz="355600">
            <a:lnSpc>
              <a:spcPct val="90000"/>
            </a:lnSpc>
            <a:spcBef>
              <a:spcPct val="0"/>
            </a:spcBef>
            <a:spcAft>
              <a:spcPct val="15000"/>
            </a:spcAft>
            <a:buFont typeface="Arial" panose="020B0604020202020204" pitchFamily="34" charset="0"/>
            <a:buChar char="•"/>
          </a:pPr>
          <a:r>
            <a:rPr lang="en-US" sz="800" kern="1200" dirty="0"/>
            <a:t>New and better feeds</a:t>
          </a:r>
        </a:p>
      </dsp:txBody>
      <dsp:txXfrm>
        <a:off x="3893456" y="212776"/>
        <a:ext cx="791101" cy="992956"/>
      </dsp:txXfrm>
    </dsp:sp>
    <dsp:sp modelId="{4F8B7280-7E9B-4F60-BD78-968FB313B926}">
      <dsp:nvSpPr>
        <dsp:cNvPr id="0" name=""/>
        <dsp:cNvSpPr/>
      </dsp:nvSpPr>
      <dsp:spPr>
        <a:xfrm>
          <a:off x="3082069" y="303560"/>
          <a:ext cx="811386" cy="811386"/>
        </a:xfrm>
        <a:prstGeom prst="ellipse">
          <a:avLst/>
        </a:prstGeom>
        <a:solidFill>
          <a:srgbClr val="9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Summer 2024</a:t>
          </a:r>
        </a:p>
      </dsp:txBody>
      <dsp:txXfrm>
        <a:off x="3200894" y="422385"/>
        <a:ext cx="573736" cy="573736"/>
      </dsp:txXfrm>
    </dsp:sp>
    <dsp:sp modelId="{1EB3E81B-01BD-4E0F-99A3-55A06ADAC37C}">
      <dsp:nvSpPr>
        <dsp:cNvPr id="0" name=""/>
        <dsp:cNvSpPr/>
      </dsp:nvSpPr>
      <dsp:spPr>
        <a:xfrm>
          <a:off x="5648239" y="0"/>
          <a:ext cx="1622773" cy="141850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Continued Configuration</a:t>
          </a:r>
        </a:p>
        <a:p>
          <a:pPr marL="57150" lvl="1" indent="-57150" algn="l" defTabSz="400050">
            <a:lnSpc>
              <a:spcPct val="90000"/>
            </a:lnSpc>
            <a:spcBef>
              <a:spcPct val="0"/>
            </a:spcBef>
            <a:spcAft>
              <a:spcPct val="15000"/>
            </a:spcAft>
            <a:buChar char="•"/>
          </a:pPr>
          <a:r>
            <a:rPr lang="en-US" sz="900" kern="1200" dirty="0"/>
            <a:t>Setup Starter Data Feeds</a:t>
          </a:r>
        </a:p>
        <a:p>
          <a:pPr marL="57150" lvl="1" indent="-57150" algn="l" defTabSz="400050">
            <a:lnSpc>
              <a:spcPct val="90000"/>
            </a:lnSpc>
            <a:spcBef>
              <a:spcPct val="0"/>
            </a:spcBef>
            <a:spcAft>
              <a:spcPct val="15000"/>
            </a:spcAft>
            <a:buChar char="•"/>
          </a:pPr>
          <a:r>
            <a:rPr lang="en-US" sz="900" kern="1200" dirty="0"/>
            <a:t>Move Data into Elements</a:t>
          </a:r>
        </a:p>
        <a:p>
          <a:pPr marL="57150" lvl="1" indent="-57150" algn="l" defTabSz="400050">
            <a:lnSpc>
              <a:spcPct val="90000"/>
            </a:lnSpc>
            <a:spcBef>
              <a:spcPct val="0"/>
            </a:spcBef>
            <a:spcAft>
              <a:spcPct val="15000"/>
            </a:spcAft>
            <a:buChar char="•"/>
          </a:pPr>
          <a:r>
            <a:rPr lang="en-US" sz="900" kern="1200" dirty="0"/>
            <a:t>Faculty Pilot</a:t>
          </a:r>
        </a:p>
      </dsp:txBody>
      <dsp:txXfrm>
        <a:off x="6053932" y="212776"/>
        <a:ext cx="791101" cy="992956"/>
      </dsp:txXfrm>
    </dsp:sp>
    <dsp:sp modelId="{09CC4F58-57CA-4418-B085-2153AC24F803}">
      <dsp:nvSpPr>
        <dsp:cNvPr id="0" name=""/>
        <dsp:cNvSpPr/>
      </dsp:nvSpPr>
      <dsp:spPr>
        <a:xfrm>
          <a:off x="5242545" y="303560"/>
          <a:ext cx="811386" cy="811386"/>
        </a:xfrm>
        <a:prstGeom prst="ellipse">
          <a:avLst/>
        </a:prstGeom>
        <a:solidFill>
          <a:srgbClr val="9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Fall 2024</a:t>
          </a:r>
        </a:p>
      </dsp:txBody>
      <dsp:txXfrm>
        <a:off x="5361370" y="422385"/>
        <a:ext cx="573736" cy="573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04230-33DD-48CC-9909-503796174447}">
      <dsp:nvSpPr>
        <dsp:cNvPr id="0" name=""/>
        <dsp:cNvSpPr/>
      </dsp:nvSpPr>
      <dsp:spPr>
        <a:xfrm>
          <a:off x="529818" y="0"/>
          <a:ext cx="1622773" cy="141850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Available to All Faculty</a:t>
          </a:r>
        </a:p>
        <a:p>
          <a:pPr marL="57150" lvl="1" indent="-57150" algn="l" defTabSz="400050">
            <a:lnSpc>
              <a:spcPct val="90000"/>
            </a:lnSpc>
            <a:spcBef>
              <a:spcPct val="0"/>
            </a:spcBef>
            <a:spcAft>
              <a:spcPct val="15000"/>
            </a:spcAft>
            <a:buChar char="•"/>
          </a:pPr>
          <a:r>
            <a:rPr lang="en-US" sz="900" kern="1200" dirty="0"/>
            <a:t>Training</a:t>
          </a:r>
        </a:p>
        <a:p>
          <a:pPr marL="57150" lvl="1" indent="-57150" algn="l" defTabSz="400050">
            <a:lnSpc>
              <a:spcPct val="90000"/>
            </a:lnSpc>
            <a:spcBef>
              <a:spcPct val="0"/>
            </a:spcBef>
            <a:spcAft>
              <a:spcPct val="15000"/>
            </a:spcAft>
            <a:buChar char="•"/>
          </a:pPr>
          <a:r>
            <a:rPr lang="en-US" sz="900" kern="1200" dirty="0"/>
            <a:t>Annual Review Pilot</a:t>
          </a:r>
        </a:p>
      </dsp:txBody>
      <dsp:txXfrm>
        <a:off x="935512" y="212776"/>
        <a:ext cx="791101" cy="992956"/>
      </dsp:txXfrm>
    </dsp:sp>
    <dsp:sp modelId="{D2EEDCC0-A87B-41D2-9D07-4EA736E99758}">
      <dsp:nvSpPr>
        <dsp:cNvPr id="0" name=""/>
        <dsp:cNvSpPr/>
      </dsp:nvSpPr>
      <dsp:spPr>
        <a:xfrm>
          <a:off x="124125" y="303560"/>
          <a:ext cx="811386" cy="811386"/>
        </a:xfrm>
        <a:prstGeom prst="ellipse">
          <a:avLst/>
        </a:prstGeom>
        <a:solidFill>
          <a:srgbClr val="9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Winter 2024</a:t>
          </a:r>
        </a:p>
      </dsp:txBody>
      <dsp:txXfrm>
        <a:off x="242950" y="422385"/>
        <a:ext cx="573736" cy="573736"/>
      </dsp:txXfrm>
    </dsp:sp>
    <dsp:sp modelId="{0D7A6686-8230-445E-9FE5-27C221EC7251}">
      <dsp:nvSpPr>
        <dsp:cNvPr id="0" name=""/>
        <dsp:cNvSpPr/>
      </dsp:nvSpPr>
      <dsp:spPr>
        <a:xfrm>
          <a:off x="2663739" y="0"/>
          <a:ext cx="1622773" cy="141850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err="1"/>
            <a:t>SoM</a:t>
          </a:r>
          <a:r>
            <a:rPr lang="en-US" sz="900" kern="1200" dirty="0"/>
            <a:t> specific configuration</a:t>
          </a:r>
        </a:p>
        <a:p>
          <a:pPr marL="57150" lvl="1" indent="-57150" algn="l" defTabSz="400050">
            <a:lnSpc>
              <a:spcPct val="90000"/>
            </a:lnSpc>
            <a:spcBef>
              <a:spcPct val="0"/>
            </a:spcBef>
            <a:spcAft>
              <a:spcPct val="15000"/>
            </a:spcAft>
            <a:buChar char="•"/>
          </a:pPr>
          <a:r>
            <a:rPr lang="en-US" sz="900" kern="1200" dirty="0"/>
            <a:t>Continued training and support</a:t>
          </a:r>
        </a:p>
        <a:p>
          <a:pPr marL="57150" lvl="1" indent="-57150" algn="l" defTabSz="400050">
            <a:lnSpc>
              <a:spcPct val="90000"/>
            </a:lnSpc>
            <a:spcBef>
              <a:spcPct val="0"/>
            </a:spcBef>
            <a:spcAft>
              <a:spcPct val="15000"/>
            </a:spcAft>
            <a:buChar char="•"/>
          </a:pPr>
          <a:endParaRPr lang="en-US" sz="900" kern="1200" dirty="0"/>
        </a:p>
      </dsp:txBody>
      <dsp:txXfrm>
        <a:off x="3069432" y="212776"/>
        <a:ext cx="791101" cy="992956"/>
      </dsp:txXfrm>
    </dsp:sp>
    <dsp:sp modelId="{CB3E60AB-11C6-4392-955C-2496E209136B}">
      <dsp:nvSpPr>
        <dsp:cNvPr id="0" name=""/>
        <dsp:cNvSpPr/>
      </dsp:nvSpPr>
      <dsp:spPr>
        <a:xfrm>
          <a:off x="2258046" y="303560"/>
          <a:ext cx="811386" cy="811386"/>
        </a:xfrm>
        <a:prstGeom prst="ellipse">
          <a:avLst/>
        </a:prstGeom>
        <a:solidFill>
          <a:srgbClr val="9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Spring 2025</a:t>
          </a:r>
        </a:p>
      </dsp:txBody>
      <dsp:txXfrm>
        <a:off x="2376871" y="422385"/>
        <a:ext cx="573736" cy="573736"/>
      </dsp:txXfrm>
    </dsp:sp>
    <dsp:sp modelId="{B725E31E-6698-444B-B34E-EC76FD5C75A5}">
      <dsp:nvSpPr>
        <dsp:cNvPr id="0" name=""/>
        <dsp:cNvSpPr/>
      </dsp:nvSpPr>
      <dsp:spPr>
        <a:xfrm>
          <a:off x="4797660" y="0"/>
          <a:ext cx="1622773" cy="141850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Finalize </a:t>
          </a:r>
          <a:r>
            <a:rPr lang="en-US" sz="900" kern="1200" dirty="0" err="1"/>
            <a:t>SoM</a:t>
          </a:r>
          <a:r>
            <a:rPr lang="en-US" sz="900" kern="1200" dirty="0"/>
            <a:t> Configuration</a:t>
          </a:r>
        </a:p>
        <a:p>
          <a:pPr marL="57150" lvl="1" indent="-57150" algn="l" defTabSz="400050">
            <a:lnSpc>
              <a:spcPct val="90000"/>
            </a:lnSpc>
            <a:spcBef>
              <a:spcPct val="0"/>
            </a:spcBef>
            <a:spcAft>
              <a:spcPct val="15000"/>
            </a:spcAft>
            <a:buChar char="•"/>
          </a:pPr>
          <a:r>
            <a:rPr lang="en-US" sz="900" kern="1200" dirty="0"/>
            <a:t>Additional Workflows</a:t>
          </a:r>
        </a:p>
        <a:p>
          <a:pPr marL="57150" lvl="1" indent="-57150" algn="l" defTabSz="400050">
            <a:lnSpc>
              <a:spcPct val="90000"/>
            </a:lnSpc>
            <a:spcBef>
              <a:spcPct val="0"/>
            </a:spcBef>
            <a:spcAft>
              <a:spcPct val="15000"/>
            </a:spcAft>
            <a:buChar char="•"/>
          </a:pPr>
          <a:r>
            <a:rPr lang="en-US" sz="900" kern="1200"/>
            <a:t>Discovery Profiles</a:t>
          </a:r>
          <a:endParaRPr lang="en-US" sz="900" kern="1200" dirty="0"/>
        </a:p>
      </dsp:txBody>
      <dsp:txXfrm>
        <a:off x="5203353" y="212776"/>
        <a:ext cx="791101" cy="992956"/>
      </dsp:txXfrm>
    </dsp:sp>
    <dsp:sp modelId="{5098CA9E-26B0-454C-915A-3D95E66C8291}">
      <dsp:nvSpPr>
        <dsp:cNvPr id="0" name=""/>
        <dsp:cNvSpPr/>
      </dsp:nvSpPr>
      <dsp:spPr>
        <a:xfrm>
          <a:off x="4391967" y="303560"/>
          <a:ext cx="811386" cy="811386"/>
        </a:xfrm>
        <a:prstGeom prst="ellipse">
          <a:avLst/>
        </a:prstGeom>
        <a:solidFill>
          <a:srgbClr val="9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2025</a:t>
          </a:r>
        </a:p>
      </dsp:txBody>
      <dsp:txXfrm>
        <a:off x="4510792" y="422385"/>
        <a:ext cx="573736" cy="5737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F0974C-F156-C051-A353-9E862E6B1F3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344B91F-D2F9-92C4-7839-A620C7DC89A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5157658-55FF-F847-AB2A-EB0CF04F7CDB}" type="datetimeFigureOut">
              <a:rPr lang="en-US" smtClean="0"/>
              <a:t>10/29/2024</a:t>
            </a:fld>
            <a:endParaRPr lang="en-US"/>
          </a:p>
        </p:txBody>
      </p:sp>
      <p:sp>
        <p:nvSpPr>
          <p:cNvPr id="4" name="Footer Placeholder 3">
            <a:extLst>
              <a:ext uri="{FF2B5EF4-FFF2-40B4-BE49-F238E27FC236}">
                <a16:creationId xmlns:a16="http://schemas.microsoft.com/office/drawing/2014/main" id="{BC64C9D1-AA64-CD5C-AAE0-0586CB9C901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FC82AD8-FF02-5A2F-6B77-E746E5FCDC9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3881EBB-A97B-124A-A0CC-E2810A5378FD}" type="slidenum">
              <a:rPr lang="en-US" smtClean="0"/>
              <a:t>‹#›</a:t>
            </a:fld>
            <a:endParaRPr lang="en-US"/>
          </a:p>
        </p:txBody>
      </p:sp>
    </p:spTree>
    <p:extLst>
      <p:ext uri="{BB962C8B-B14F-4D97-AF65-F5344CB8AC3E}">
        <p14:creationId xmlns:p14="http://schemas.microsoft.com/office/powerpoint/2010/main" val="427108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and thank you for joining us today for Elements Expert training. Before we jump into the program just a few housekeeping details.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Bathrooms are just down the hall.</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Lunch will be served here. We are having Panera.</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long extension cords for your power cords, just share with others as needed.</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4028182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5863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6577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927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426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5363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3604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90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2693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97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556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4581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119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187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let’s jump into our work and start with introductions of the Elements Implementation Team and then you will have the opportunity to get to know your neighbors.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If any of the team is present, make sure to point them out.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Introduce core team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[move slide]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Faculty engagement and direction are critical for this project. To this end, we have incorporated the voice of the faculty in the following ways:</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Introduce faculty on team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[move slide]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Provide overview of pilot based on slide data remember to talk about the challenges and feedback on instructional materials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[Ask]</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Is there anyone in the room who is a participant in the ongoing Elements Pilot project? If so, can you raise your hand? If individuals raise their hands, ask if they would like to say anything about the pilot.</a:t>
            </a:r>
          </a:p>
          <a:p>
            <a:pPr marL="139700" indent="0">
              <a:buNone/>
            </a:pPr>
            <a:endParaRPr lang="en-US" dirty="0"/>
          </a:p>
        </p:txBody>
      </p:sp>
    </p:spTree>
    <p:extLst>
      <p:ext uri="{BB962C8B-B14F-4D97-AF65-F5344CB8AC3E}">
        <p14:creationId xmlns:p14="http://schemas.microsoft.com/office/powerpoint/2010/main" val="2192058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373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there anyone in the room who is a participant in the ongoing Elements Pilot project? If so, can you raise your hand? If individuals raise their hands, ask if they would like to say anything about the pilot.</a:t>
            </a:r>
            <a:endParaRPr lang="en-US" dirty="0"/>
          </a:p>
        </p:txBody>
      </p:sp>
    </p:spTree>
    <p:extLst>
      <p:ext uri="{BB962C8B-B14F-4D97-AF65-F5344CB8AC3E}">
        <p14:creationId xmlns:p14="http://schemas.microsoft.com/office/powerpoint/2010/main" val="40944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the next four minutes, I would like you to introduce yourself to the people around you.  Let them know your name, why you are here, and what you hope to get from today’s session.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Wait four minutes or until talking subsides.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for doing that. As we move through the day you may have questions about what we just did, where we clicked or what was said, you now know some people who can help with those questions.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[Ask]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asked you to share with your colleagues what you hoped to gain from participating in the sessions today. Would anyone like to share what they hope to gain?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Write answers on the flip chart paper. Give this a bit of time until you feel enough has been shared or people are done sharing.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Review the list and indicate what will be able to be accomplished and, if not, where they can get the information.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[Ask]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there any questions before we forward?</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28290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034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Review the information on the slides for this section. Highlight that this system is THE system for documenting faculty activities and accomplishments.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Configuration is not a direct copy of DMAI – reconfigured based on previously reporting practices and feedback from faculty.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Re-tooling current feeds and creating new feeds to ensure data in Elements is consistent and useful</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[Ask]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 you have any questions about this information?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Introduce Brandalynn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am now going to turn over the floor to Brandalynn White, the administrator dedicated to Elements.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i="1" kern="100">
                <a:effectLst/>
                <a:latin typeface="Calibri" panose="020F0502020204030204" pitchFamily="34" charset="0"/>
                <a:ea typeface="Calibri" panose="020F0502020204030204" pitchFamily="34" charset="0"/>
                <a:cs typeface="Times New Roman" panose="02020603050405020304" pitchFamily="18" charset="0"/>
              </a:rPr>
              <a:t>[move slide]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6238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7915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sp>
        <p:nvSpPr>
          <p:cNvPr id="4" name="Google Shape;19;p3">
            <a:extLst>
              <a:ext uri="{FF2B5EF4-FFF2-40B4-BE49-F238E27FC236}">
                <a16:creationId xmlns:a16="http://schemas.microsoft.com/office/drawing/2014/main" id="{3ECEACD2-9B49-AFE0-8A93-60B192936D06}"/>
              </a:ext>
            </a:extLst>
          </p:cNvPr>
          <p:cNvSpPr txBox="1">
            <a:spLocks/>
          </p:cNvSpPr>
          <p:nvPr userDrawn="1"/>
        </p:nvSpPr>
        <p:spPr>
          <a:xfrm>
            <a:off x="727950" y="4497398"/>
            <a:ext cx="7688100" cy="54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900" b="0" i="0" spc="200" baseline="0" dirty="0">
                <a:solidFill>
                  <a:srgbClr val="231F20"/>
                </a:solidFill>
                <a:latin typeface="BentonSans Medium" panose="02000503000000020004" pitchFamily="2" charset="77"/>
              </a:rPr>
              <a:t>INDIANA UNIVERSITY</a:t>
            </a:r>
          </a:p>
        </p:txBody>
      </p:sp>
    </p:spTree>
    <p:extLst>
      <p:ext uri="{BB962C8B-B14F-4D97-AF65-F5344CB8AC3E}">
        <p14:creationId xmlns:p14="http://schemas.microsoft.com/office/powerpoint/2010/main" val="180391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_1">
    <p:bg>
      <p:bgPr>
        <a:solidFill>
          <a:schemeClr val="tx1"/>
        </a:solidFill>
        <a:effectLst/>
      </p:bgPr>
    </p:bg>
    <p:spTree>
      <p:nvGrpSpPr>
        <p:cNvPr id="1" name=""/>
        <p:cNvGrpSpPr/>
        <p:nvPr/>
      </p:nvGrpSpPr>
      <p:grpSpPr>
        <a:xfrm>
          <a:off x="0" y="0"/>
          <a:ext cx="0" cy="0"/>
          <a:chOff x="0" y="0"/>
          <a:chExt cx="0" cy="0"/>
        </a:xfrm>
      </p:grpSpPr>
      <p:pic>
        <p:nvPicPr>
          <p:cNvPr id="2" name="Picture 1" descr="A red letter u on a black background&#10;&#10;Description automatically generated">
            <a:extLst>
              <a:ext uri="{FF2B5EF4-FFF2-40B4-BE49-F238E27FC236}">
                <a16:creationId xmlns:a16="http://schemas.microsoft.com/office/drawing/2014/main" id="{119EBE0C-C8D5-62C0-64F6-0D222B8A74BF}"/>
              </a:ext>
            </a:extLst>
          </p:cNvPr>
          <p:cNvPicPr>
            <a:picLocks noChangeAspect="1"/>
          </p:cNvPicPr>
          <p:nvPr userDrawn="1"/>
        </p:nvPicPr>
        <p:blipFill>
          <a:blip r:embed="rId2">
            <a:alphaModFix amt="20000"/>
          </a:blip>
          <a:stretch>
            <a:fillRect/>
          </a:stretch>
        </p:blipFill>
        <p:spPr>
          <a:xfrm>
            <a:off x="75934" y="2896107"/>
            <a:ext cx="1703247" cy="2151267"/>
          </a:xfrm>
          <a:prstGeom prst="rect">
            <a:avLst/>
          </a:prstGeom>
        </p:spPr>
      </p:pic>
    </p:spTree>
    <p:extLst>
      <p:ext uri="{BB962C8B-B14F-4D97-AF65-F5344CB8AC3E}">
        <p14:creationId xmlns:p14="http://schemas.microsoft.com/office/powerpoint/2010/main" val="150320708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_2">
    <p:bg>
      <p:bgRef idx="1001">
        <a:schemeClr val="bg1"/>
      </p:bgRef>
    </p:bg>
    <p:spTree>
      <p:nvGrpSpPr>
        <p:cNvPr id="1" name=""/>
        <p:cNvGrpSpPr/>
        <p:nvPr/>
      </p:nvGrpSpPr>
      <p:grpSpPr>
        <a:xfrm>
          <a:off x="0" y="0"/>
          <a:ext cx="0" cy="0"/>
          <a:chOff x="0" y="0"/>
          <a:chExt cx="0" cy="0"/>
        </a:xfrm>
      </p:grpSpPr>
      <p:pic>
        <p:nvPicPr>
          <p:cNvPr id="2" name="Picture 1" descr="A red letter u on a black background&#10;&#10;Description automatically generated">
            <a:extLst>
              <a:ext uri="{FF2B5EF4-FFF2-40B4-BE49-F238E27FC236}">
                <a16:creationId xmlns:a16="http://schemas.microsoft.com/office/drawing/2014/main" id="{119EBE0C-C8D5-62C0-64F6-0D222B8A74BF}"/>
              </a:ext>
            </a:extLst>
          </p:cNvPr>
          <p:cNvPicPr>
            <a:picLocks noChangeAspect="1"/>
          </p:cNvPicPr>
          <p:nvPr userDrawn="1"/>
        </p:nvPicPr>
        <p:blipFill>
          <a:blip r:embed="rId2"/>
          <a:stretch>
            <a:fillRect/>
          </a:stretch>
        </p:blipFill>
        <p:spPr>
          <a:xfrm>
            <a:off x="-80010" y="-82863"/>
            <a:ext cx="4206240" cy="5312644"/>
          </a:xfrm>
          <a:prstGeom prst="rect">
            <a:avLst/>
          </a:prstGeom>
        </p:spPr>
      </p:pic>
      <p:sp>
        <p:nvSpPr>
          <p:cNvPr id="7" name="Title 6">
            <a:extLst>
              <a:ext uri="{FF2B5EF4-FFF2-40B4-BE49-F238E27FC236}">
                <a16:creationId xmlns:a16="http://schemas.microsoft.com/office/drawing/2014/main" id="{390541E5-E342-2FB1-ACF2-D82C038D9688}"/>
              </a:ext>
            </a:extLst>
          </p:cNvPr>
          <p:cNvSpPr>
            <a:spLocks noGrp="1"/>
          </p:cNvSpPr>
          <p:nvPr>
            <p:ph type="title" hasCustomPrompt="1"/>
          </p:nvPr>
        </p:nvSpPr>
        <p:spPr>
          <a:xfrm>
            <a:off x="471720" y="2320746"/>
            <a:ext cx="6345132" cy="1428475"/>
          </a:xfrm>
        </p:spPr>
        <p:txBody>
          <a:bodyPr/>
          <a:lstStyle>
            <a:lvl1pPr>
              <a:lnSpc>
                <a:spcPts val="4500"/>
              </a:lnSpc>
              <a:defRPr sz="4800" b="1" i="0">
                <a:solidFill>
                  <a:schemeClr val="tx1"/>
                </a:solidFill>
                <a:latin typeface="BentonSansCond Black" panose="02000606040000020004" pitchFamily="2" charset="77"/>
              </a:defRPr>
            </a:lvl1pPr>
          </a:lstStyle>
          <a:p>
            <a:r>
              <a:rPr lang="en-US" dirty="0"/>
              <a:t>CLICK TO EDIT MASTER TITLE STYLE</a:t>
            </a:r>
          </a:p>
        </p:txBody>
      </p:sp>
    </p:spTree>
    <p:extLst>
      <p:ext uri="{BB962C8B-B14F-4D97-AF65-F5344CB8AC3E}">
        <p14:creationId xmlns:p14="http://schemas.microsoft.com/office/powerpoint/2010/main" val="106871041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8D8A16-AEB1-E3A0-AF87-6A823D13F306}"/>
              </a:ext>
            </a:extLst>
          </p:cNvPr>
          <p:cNvSpPr/>
          <p:nvPr userDrawn="1"/>
        </p:nvSpPr>
        <p:spPr>
          <a:xfrm>
            <a:off x="0" y="4620986"/>
            <a:ext cx="9144000" cy="522514"/>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red text&#10;&#10;Description automatically generated">
            <a:extLst>
              <a:ext uri="{FF2B5EF4-FFF2-40B4-BE49-F238E27FC236}">
                <a16:creationId xmlns:a16="http://schemas.microsoft.com/office/drawing/2014/main" id="{0E7F564B-1824-ED9F-198C-23DC88896358}"/>
              </a:ext>
            </a:extLst>
          </p:cNvPr>
          <p:cNvPicPr>
            <a:picLocks noChangeAspect="1"/>
          </p:cNvPicPr>
          <p:nvPr userDrawn="1"/>
        </p:nvPicPr>
        <p:blipFill>
          <a:blip r:embed="rId2"/>
          <a:stretch>
            <a:fillRect/>
          </a:stretch>
        </p:blipFill>
        <p:spPr>
          <a:xfrm>
            <a:off x="605246" y="0"/>
            <a:ext cx="2301322" cy="958884"/>
          </a:xfrm>
          <a:prstGeom prst="rect">
            <a:avLst/>
          </a:prstGeom>
        </p:spPr>
      </p:pic>
      <p:sp>
        <p:nvSpPr>
          <p:cNvPr id="6" name="Google Shape;19;p3">
            <a:extLst>
              <a:ext uri="{FF2B5EF4-FFF2-40B4-BE49-F238E27FC236}">
                <a16:creationId xmlns:a16="http://schemas.microsoft.com/office/drawing/2014/main" id="{7B23C58B-295C-2D07-37DD-97B17A8AD90C}"/>
              </a:ext>
            </a:extLst>
          </p:cNvPr>
          <p:cNvSpPr txBox="1">
            <a:spLocks/>
          </p:cNvSpPr>
          <p:nvPr userDrawn="1"/>
        </p:nvSpPr>
        <p:spPr>
          <a:xfrm>
            <a:off x="366615" y="4770673"/>
            <a:ext cx="7688100" cy="237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900" b="0" i="0" spc="200" baseline="0" dirty="0">
                <a:solidFill>
                  <a:schemeClr val="bg1"/>
                </a:solidFill>
                <a:latin typeface="BentonSans Medium" panose="02000503000000020004" pitchFamily="2" charset="77"/>
              </a:rPr>
              <a:t>INDIANA UNIVERSITY</a:t>
            </a:r>
          </a:p>
        </p:txBody>
      </p:sp>
    </p:spTree>
    <p:extLst>
      <p:ext uri="{BB962C8B-B14F-4D97-AF65-F5344CB8AC3E}">
        <p14:creationId xmlns:p14="http://schemas.microsoft.com/office/powerpoint/2010/main" val="2945603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B0D37B-8891-ADCC-0BD1-933538FDCBA2}"/>
              </a:ext>
            </a:extLst>
          </p:cNvPr>
          <p:cNvSpPr/>
          <p:nvPr userDrawn="1"/>
        </p:nvSpPr>
        <p:spPr>
          <a:xfrm>
            <a:off x="0" y="4620986"/>
            <a:ext cx="9144000" cy="522514"/>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p3">
            <a:extLst>
              <a:ext uri="{FF2B5EF4-FFF2-40B4-BE49-F238E27FC236}">
                <a16:creationId xmlns:a16="http://schemas.microsoft.com/office/drawing/2014/main" id="{FD571995-518F-5A8A-FFA6-E10384741160}"/>
              </a:ext>
            </a:extLst>
          </p:cNvPr>
          <p:cNvSpPr txBox="1">
            <a:spLocks/>
          </p:cNvSpPr>
          <p:nvPr userDrawn="1"/>
        </p:nvSpPr>
        <p:spPr>
          <a:xfrm>
            <a:off x="366615" y="4770673"/>
            <a:ext cx="7688100" cy="237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900" b="0" i="0" spc="200" baseline="0" dirty="0">
                <a:solidFill>
                  <a:schemeClr val="bg1"/>
                </a:solidFill>
                <a:latin typeface="BentonSans Medium" panose="02000503000000020004" pitchFamily="2" charset="77"/>
              </a:rPr>
              <a:t>INDIANA UNIVERSITY</a:t>
            </a:r>
          </a:p>
        </p:txBody>
      </p:sp>
    </p:spTree>
    <p:extLst>
      <p:ext uri="{BB962C8B-B14F-4D97-AF65-F5344CB8AC3E}">
        <p14:creationId xmlns:p14="http://schemas.microsoft.com/office/powerpoint/2010/main" val="3034626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pic>
        <p:nvPicPr>
          <p:cNvPr id="4" name="Picture 3" descr="A black background with red text&#10;&#10;Description automatically generated">
            <a:extLst>
              <a:ext uri="{FF2B5EF4-FFF2-40B4-BE49-F238E27FC236}">
                <a16:creationId xmlns:a16="http://schemas.microsoft.com/office/drawing/2014/main" id="{C1A0415F-4759-4996-E5D7-60D7F51DA83C}"/>
              </a:ext>
            </a:extLst>
          </p:cNvPr>
          <p:cNvPicPr>
            <a:picLocks noChangeAspect="1"/>
          </p:cNvPicPr>
          <p:nvPr userDrawn="1"/>
        </p:nvPicPr>
        <p:blipFill>
          <a:blip r:embed="rId2"/>
          <a:stretch>
            <a:fillRect/>
          </a:stretch>
        </p:blipFill>
        <p:spPr>
          <a:xfrm>
            <a:off x="605246" y="0"/>
            <a:ext cx="2301322" cy="958884"/>
          </a:xfrm>
          <a:prstGeom prst="rect">
            <a:avLst/>
          </a:prstGeom>
        </p:spPr>
      </p:pic>
    </p:spTree>
    <p:extLst>
      <p:ext uri="{BB962C8B-B14F-4D97-AF65-F5344CB8AC3E}">
        <p14:creationId xmlns:p14="http://schemas.microsoft.com/office/powerpoint/2010/main" val="3589808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4">
    <p:bg>
      <p:bgRef idx="1001">
        <a:schemeClr val="bg1"/>
      </p:bgRef>
    </p:bg>
    <p:spTree>
      <p:nvGrpSpPr>
        <p:cNvPr id="1" name=""/>
        <p:cNvGrpSpPr/>
        <p:nvPr/>
      </p:nvGrpSpPr>
      <p:grpSpPr>
        <a:xfrm>
          <a:off x="0" y="0"/>
          <a:ext cx="0" cy="0"/>
          <a:chOff x="0" y="0"/>
          <a:chExt cx="0" cy="0"/>
        </a:xfrm>
      </p:grpSpPr>
      <p:sp>
        <p:nvSpPr>
          <p:cNvPr id="3" name="Google Shape;19;p3">
            <a:extLst>
              <a:ext uri="{FF2B5EF4-FFF2-40B4-BE49-F238E27FC236}">
                <a16:creationId xmlns:a16="http://schemas.microsoft.com/office/drawing/2014/main" id="{35FD6F38-026B-010A-44CB-E94B9B1318B0}"/>
              </a:ext>
            </a:extLst>
          </p:cNvPr>
          <p:cNvSpPr txBox="1">
            <a:spLocks/>
          </p:cNvSpPr>
          <p:nvPr userDrawn="1"/>
        </p:nvSpPr>
        <p:spPr>
          <a:xfrm>
            <a:off x="366615" y="4770673"/>
            <a:ext cx="7688100" cy="237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900" b="0" i="0" spc="200" baseline="0" dirty="0">
                <a:solidFill>
                  <a:schemeClr val="tx1"/>
                </a:solidFill>
                <a:latin typeface="BentonSans Medium" panose="02000503000000020004" pitchFamily="2" charset="77"/>
              </a:rPr>
              <a:t>INDIANA UNIVERSITY</a:t>
            </a:r>
          </a:p>
        </p:txBody>
      </p:sp>
      <p:pic>
        <p:nvPicPr>
          <p:cNvPr id="4" name="Picture 3" descr="A black background with white text&#10;&#10;Description automatically generated">
            <a:extLst>
              <a:ext uri="{FF2B5EF4-FFF2-40B4-BE49-F238E27FC236}">
                <a16:creationId xmlns:a16="http://schemas.microsoft.com/office/drawing/2014/main" id="{FF1A84D5-A769-5CC6-DB3C-36443BD87346}"/>
              </a:ext>
            </a:extLst>
          </p:cNvPr>
          <p:cNvPicPr>
            <a:picLocks noChangeAspect="1"/>
          </p:cNvPicPr>
          <p:nvPr userDrawn="1"/>
        </p:nvPicPr>
        <p:blipFill>
          <a:blip r:embed="rId2"/>
          <a:stretch>
            <a:fillRect/>
          </a:stretch>
        </p:blipFill>
        <p:spPr>
          <a:xfrm>
            <a:off x="605246" y="0"/>
            <a:ext cx="2301322" cy="958884"/>
          </a:xfrm>
          <a:prstGeom prst="rect">
            <a:avLst/>
          </a:prstGeom>
        </p:spPr>
      </p:pic>
      <p:sp>
        <p:nvSpPr>
          <p:cNvPr id="5" name="Google Shape;27;p4">
            <a:extLst>
              <a:ext uri="{FF2B5EF4-FFF2-40B4-BE49-F238E27FC236}">
                <a16:creationId xmlns:a16="http://schemas.microsoft.com/office/drawing/2014/main" id="{9451A739-305D-F52C-508C-A476CDCBD1ED}"/>
              </a:ext>
            </a:extLst>
          </p:cNvPr>
          <p:cNvSpPr/>
          <p:nvPr userDrawn="1"/>
        </p:nvSpPr>
        <p:spPr>
          <a:xfrm rot="16200000">
            <a:off x="789353" y="1184648"/>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6;p6">
            <a:extLst>
              <a:ext uri="{FF2B5EF4-FFF2-40B4-BE49-F238E27FC236}">
                <a16:creationId xmlns:a16="http://schemas.microsoft.com/office/drawing/2014/main" id="{2A753D14-3C4B-7362-AAE5-BE1C9A282B8B}"/>
              </a:ext>
            </a:extLst>
          </p:cNvPr>
          <p:cNvSpPr txBox="1">
            <a:spLocks noGrp="1"/>
          </p:cNvSpPr>
          <p:nvPr>
            <p:ph type="title" hasCustomPrompt="1"/>
          </p:nvPr>
        </p:nvSpPr>
        <p:spPr>
          <a:xfrm>
            <a:off x="526092" y="1368752"/>
            <a:ext cx="8112227" cy="626303"/>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2600" b="0" i="0">
                <a:solidFill>
                  <a:schemeClr val="lt1"/>
                </a:solidFill>
                <a:latin typeface="Georgia" panose="02040502050405020303" pitchFamily="18" charset="0"/>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r>
              <a:rPr lang="en-US" dirty="0"/>
              <a:t>Click to add title</a:t>
            </a:r>
            <a:endParaRPr dirty="0"/>
          </a:p>
        </p:txBody>
      </p:sp>
      <p:sp>
        <p:nvSpPr>
          <p:cNvPr id="7" name="Text Placeholder 23">
            <a:extLst>
              <a:ext uri="{FF2B5EF4-FFF2-40B4-BE49-F238E27FC236}">
                <a16:creationId xmlns:a16="http://schemas.microsoft.com/office/drawing/2014/main" id="{552D1ED9-F7A8-B272-17A8-9FCCD594225D}"/>
              </a:ext>
            </a:extLst>
          </p:cNvPr>
          <p:cNvSpPr>
            <a:spLocks noGrp="1"/>
          </p:cNvSpPr>
          <p:nvPr>
            <p:ph type="body" sz="quarter" idx="13" hasCustomPrompt="1"/>
          </p:nvPr>
        </p:nvSpPr>
        <p:spPr>
          <a:xfrm>
            <a:off x="525463" y="2095656"/>
            <a:ext cx="8111910" cy="1655763"/>
          </a:xfrm>
        </p:spPr>
        <p:txBody>
          <a:bodyPr/>
          <a:lstStyle>
            <a:lvl1pPr marL="0" indent="0">
              <a:buNone/>
              <a:defRPr sz="1600" b="0" i="0">
                <a:solidFill>
                  <a:schemeClr val="tx1"/>
                </a:solidFill>
                <a:latin typeface="BentonSans Book" panose="02000503000000020004" pitchFamily="2" charset="77"/>
              </a:defRPr>
            </a:lvl1pPr>
            <a:lvl2pPr marL="615950" indent="0">
              <a:buNone/>
              <a:defRPr b="0" i="0">
                <a:solidFill>
                  <a:schemeClr val="bg1"/>
                </a:solidFill>
                <a:latin typeface="BentonSans Book" panose="02000503000000020004" pitchFamily="2" charset="77"/>
              </a:defRPr>
            </a:lvl2pPr>
            <a:lvl3pPr marL="1073150" indent="0">
              <a:buNone/>
              <a:defRPr b="0" i="0">
                <a:solidFill>
                  <a:schemeClr val="bg1"/>
                </a:solidFill>
                <a:latin typeface="BentonSans Book" panose="02000503000000020004" pitchFamily="2" charset="77"/>
              </a:defRPr>
            </a:lvl3pPr>
            <a:lvl4pPr marL="1530350" indent="0">
              <a:buNone/>
              <a:defRPr b="0" i="0">
                <a:solidFill>
                  <a:schemeClr val="bg1"/>
                </a:solidFill>
                <a:latin typeface="BentonSans Book" panose="02000503000000020004" pitchFamily="2" charset="77"/>
              </a:defRPr>
            </a:lvl4pPr>
            <a:lvl5pPr marL="1987550" indent="0">
              <a:buNone/>
              <a:defRPr b="0" i="0">
                <a:solidFill>
                  <a:schemeClr val="bg1"/>
                </a:solidFill>
                <a:latin typeface="BentonSans Book" panose="02000503000000020004" pitchFamily="2" charset="77"/>
              </a:defRPr>
            </a:lvl5pPr>
          </a:lstStyle>
          <a:p>
            <a:pPr lvl="0"/>
            <a:r>
              <a:rPr lang="en-US" dirty="0"/>
              <a:t>Click to add subtitle</a:t>
            </a:r>
          </a:p>
        </p:txBody>
      </p:sp>
    </p:spTree>
    <p:extLst>
      <p:ext uri="{BB962C8B-B14F-4D97-AF65-F5344CB8AC3E}">
        <p14:creationId xmlns:p14="http://schemas.microsoft.com/office/powerpoint/2010/main" val="86192457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FE5BA-58A7-C3ED-A966-71EE37988EE3}"/>
              </a:ext>
            </a:extLst>
          </p:cNvPr>
          <p:cNvSpPr/>
          <p:nvPr userDrawn="1"/>
        </p:nvSpPr>
        <p:spPr>
          <a:xfrm>
            <a:off x="0" y="4620986"/>
            <a:ext cx="9144000" cy="522514"/>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9;p9">
            <a:extLst>
              <a:ext uri="{FF2B5EF4-FFF2-40B4-BE49-F238E27FC236}">
                <a16:creationId xmlns:a16="http://schemas.microsoft.com/office/drawing/2014/main" id="{202AE135-A321-5C99-DF2F-1D34298A778A}"/>
              </a:ext>
            </a:extLst>
          </p:cNvPr>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b="1" i="0">
                <a:solidFill>
                  <a:srgbClr val="990000"/>
                </a:solidFill>
                <a:latin typeface="BentonSans Regular" panose="02000503000000020004" pitchFamily="2" charset="77"/>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dirty="0"/>
          </a:p>
        </p:txBody>
      </p:sp>
      <p:pic>
        <p:nvPicPr>
          <p:cNvPr id="5" name="Picture 4" descr="A black background with red text&#10;&#10;Description automatically generated">
            <a:extLst>
              <a:ext uri="{FF2B5EF4-FFF2-40B4-BE49-F238E27FC236}">
                <a16:creationId xmlns:a16="http://schemas.microsoft.com/office/drawing/2014/main" id="{4257A5E1-6392-39D1-52BF-FB0287B86856}"/>
              </a:ext>
            </a:extLst>
          </p:cNvPr>
          <p:cNvPicPr>
            <a:picLocks noChangeAspect="1"/>
          </p:cNvPicPr>
          <p:nvPr userDrawn="1"/>
        </p:nvPicPr>
        <p:blipFill>
          <a:blip r:embed="rId2"/>
          <a:stretch>
            <a:fillRect/>
          </a:stretch>
        </p:blipFill>
        <p:spPr>
          <a:xfrm>
            <a:off x="605246" y="0"/>
            <a:ext cx="2301322" cy="958884"/>
          </a:xfrm>
          <a:prstGeom prst="rect">
            <a:avLst/>
          </a:prstGeom>
        </p:spPr>
      </p:pic>
      <p:sp>
        <p:nvSpPr>
          <p:cNvPr id="6" name="Google Shape;19;p3">
            <a:extLst>
              <a:ext uri="{FF2B5EF4-FFF2-40B4-BE49-F238E27FC236}">
                <a16:creationId xmlns:a16="http://schemas.microsoft.com/office/drawing/2014/main" id="{58283E5D-5788-1225-408A-E71443588BA3}"/>
              </a:ext>
            </a:extLst>
          </p:cNvPr>
          <p:cNvSpPr txBox="1">
            <a:spLocks/>
          </p:cNvSpPr>
          <p:nvPr userDrawn="1"/>
        </p:nvSpPr>
        <p:spPr>
          <a:xfrm>
            <a:off x="366615" y="4770673"/>
            <a:ext cx="7688100" cy="237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900" b="0" i="0" spc="200" baseline="0" dirty="0">
                <a:solidFill>
                  <a:schemeClr val="bg1"/>
                </a:solidFill>
                <a:latin typeface="BentonSans Medium" panose="02000503000000020004" pitchFamily="2" charset="77"/>
              </a:rPr>
              <a:t>INDIANA UNIVERSITY</a:t>
            </a:r>
          </a:p>
        </p:txBody>
      </p:sp>
    </p:spTree>
    <p:extLst>
      <p:ext uri="{BB962C8B-B14F-4D97-AF65-F5344CB8AC3E}">
        <p14:creationId xmlns:p14="http://schemas.microsoft.com/office/powerpoint/2010/main" val="1728563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1459F5-2F47-D09C-F5E6-95280195CE11}"/>
              </a:ext>
            </a:extLst>
          </p:cNvPr>
          <p:cNvSpPr/>
          <p:nvPr userDrawn="1"/>
        </p:nvSpPr>
        <p:spPr>
          <a:xfrm>
            <a:off x="0" y="4620986"/>
            <a:ext cx="9144000" cy="522514"/>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red text&#10;&#10;Description automatically generated">
            <a:extLst>
              <a:ext uri="{FF2B5EF4-FFF2-40B4-BE49-F238E27FC236}">
                <a16:creationId xmlns:a16="http://schemas.microsoft.com/office/drawing/2014/main" id="{2EEF23F5-6709-4652-584A-4C9BA9C1C86E}"/>
              </a:ext>
            </a:extLst>
          </p:cNvPr>
          <p:cNvPicPr>
            <a:picLocks noChangeAspect="1"/>
          </p:cNvPicPr>
          <p:nvPr userDrawn="1"/>
        </p:nvPicPr>
        <p:blipFill>
          <a:blip r:embed="rId2"/>
          <a:stretch>
            <a:fillRect/>
          </a:stretch>
        </p:blipFill>
        <p:spPr>
          <a:xfrm>
            <a:off x="605246" y="0"/>
            <a:ext cx="2301322" cy="958884"/>
          </a:xfrm>
          <a:prstGeom prst="rect">
            <a:avLst/>
          </a:prstGeom>
        </p:spPr>
      </p:pic>
      <p:sp>
        <p:nvSpPr>
          <p:cNvPr id="9" name="Google Shape;19;p3">
            <a:extLst>
              <a:ext uri="{FF2B5EF4-FFF2-40B4-BE49-F238E27FC236}">
                <a16:creationId xmlns:a16="http://schemas.microsoft.com/office/drawing/2014/main" id="{EAF2AE1D-13A6-B62F-F094-8238AE7F2145}"/>
              </a:ext>
            </a:extLst>
          </p:cNvPr>
          <p:cNvSpPr txBox="1">
            <a:spLocks/>
          </p:cNvSpPr>
          <p:nvPr userDrawn="1"/>
        </p:nvSpPr>
        <p:spPr>
          <a:xfrm>
            <a:off x="366615" y="4770673"/>
            <a:ext cx="7688100" cy="237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900" b="0" i="0" spc="200" baseline="0" dirty="0">
                <a:solidFill>
                  <a:schemeClr val="bg1"/>
                </a:solidFill>
                <a:latin typeface="BentonSans Medium" panose="02000503000000020004" pitchFamily="2" charset="77"/>
              </a:rPr>
              <a:t>INDIANA UNIVERSITY</a:t>
            </a:r>
          </a:p>
        </p:txBody>
      </p:sp>
      <p:sp>
        <p:nvSpPr>
          <p:cNvPr id="10" name="Google Shape;77;p10">
            <a:extLst>
              <a:ext uri="{FF2B5EF4-FFF2-40B4-BE49-F238E27FC236}">
                <a16:creationId xmlns:a16="http://schemas.microsoft.com/office/drawing/2014/main" id="{565B84A8-4A39-1617-BFA7-FBD572488389}"/>
              </a:ext>
            </a:extLst>
          </p:cNvPr>
          <p:cNvSpPr txBox="1">
            <a:spLocks noGrp="1"/>
          </p:cNvSpPr>
          <p:nvPr>
            <p:ph type="body" idx="1"/>
          </p:nvPr>
        </p:nvSpPr>
        <p:spPr>
          <a:xfrm>
            <a:off x="526092" y="2078875"/>
            <a:ext cx="3977533"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b="0" i="0">
                <a:latin typeface="BentonSans Book" panose="02000503000000020004" pitchFamily="2" charset="77"/>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11" name="Google Shape;78;p10">
            <a:extLst>
              <a:ext uri="{FF2B5EF4-FFF2-40B4-BE49-F238E27FC236}">
                <a16:creationId xmlns:a16="http://schemas.microsoft.com/office/drawing/2014/main" id="{B5A8B34E-35D8-C7D4-1173-FB999C88430B}"/>
              </a:ext>
            </a:extLst>
          </p:cNvPr>
          <p:cNvSpPr txBox="1">
            <a:spLocks noGrp="1"/>
          </p:cNvSpPr>
          <p:nvPr>
            <p:ph type="body" idx="2"/>
          </p:nvPr>
        </p:nvSpPr>
        <p:spPr>
          <a:xfrm>
            <a:off x="4664015" y="2078875"/>
            <a:ext cx="3974304"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b="0" i="0">
                <a:latin typeface="BentonSans Book" panose="02000503000000020004" pitchFamily="2" charset="77"/>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13" name="Google Shape;27;p4">
            <a:extLst>
              <a:ext uri="{FF2B5EF4-FFF2-40B4-BE49-F238E27FC236}">
                <a16:creationId xmlns:a16="http://schemas.microsoft.com/office/drawing/2014/main" id="{55C11ADA-9030-5C35-251A-2080A1172540}"/>
              </a:ext>
            </a:extLst>
          </p:cNvPr>
          <p:cNvSpPr/>
          <p:nvPr userDrawn="1"/>
        </p:nvSpPr>
        <p:spPr>
          <a:xfrm rot="16200000">
            <a:off x="789353" y="1184648"/>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6;p6">
            <a:extLst>
              <a:ext uri="{FF2B5EF4-FFF2-40B4-BE49-F238E27FC236}">
                <a16:creationId xmlns:a16="http://schemas.microsoft.com/office/drawing/2014/main" id="{5F29B78C-84C7-58BE-48CD-E0AD357BD382}"/>
              </a:ext>
            </a:extLst>
          </p:cNvPr>
          <p:cNvSpPr txBox="1">
            <a:spLocks noGrp="1"/>
          </p:cNvSpPr>
          <p:nvPr>
            <p:ph type="title" hasCustomPrompt="1"/>
          </p:nvPr>
        </p:nvSpPr>
        <p:spPr>
          <a:xfrm>
            <a:off x="526092" y="1368752"/>
            <a:ext cx="8112227" cy="626303"/>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2600" b="0" i="0">
                <a:solidFill>
                  <a:srgbClr val="990000"/>
                </a:solidFill>
                <a:latin typeface="Georgia" panose="02040502050405020303" pitchFamily="18" charset="0"/>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r>
              <a:rPr lang="en-US" dirty="0"/>
              <a:t>Click to add title</a:t>
            </a:r>
            <a:endParaRPr dirty="0"/>
          </a:p>
        </p:txBody>
      </p:sp>
    </p:spTree>
    <p:extLst>
      <p:ext uri="{BB962C8B-B14F-4D97-AF65-F5344CB8AC3E}">
        <p14:creationId xmlns:p14="http://schemas.microsoft.com/office/powerpoint/2010/main" val="1438832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Google Shape;109;p14">
            <a:extLst>
              <a:ext uri="{FF2B5EF4-FFF2-40B4-BE49-F238E27FC236}">
                <a16:creationId xmlns:a16="http://schemas.microsoft.com/office/drawing/2014/main" id="{C3281189-F90F-F178-E36A-31B22D75D123}"/>
              </a:ext>
            </a:extLst>
          </p:cNvPr>
          <p:cNvSpPr/>
          <p:nvPr userDrawn="1"/>
        </p:nvSpPr>
        <p:spPr>
          <a:xfrm>
            <a:off x="0" y="0"/>
            <a:ext cx="4572000" cy="51435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990000"/>
              </a:solidFill>
            </a:endParaRPr>
          </a:p>
        </p:txBody>
      </p:sp>
      <p:sp>
        <p:nvSpPr>
          <p:cNvPr id="3" name="Google Shape;115;p14">
            <a:extLst>
              <a:ext uri="{FF2B5EF4-FFF2-40B4-BE49-F238E27FC236}">
                <a16:creationId xmlns:a16="http://schemas.microsoft.com/office/drawing/2014/main" id="{65BC9773-6071-1B7E-14B3-774DBBFA9A38}"/>
              </a:ext>
            </a:extLst>
          </p:cNvPr>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b="0" i="0">
                <a:latin typeface="BentonSans Book" panose="02000503000000020004" pitchFamily="2" charset="77"/>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7" name="Google Shape;46;p6">
            <a:extLst>
              <a:ext uri="{FF2B5EF4-FFF2-40B4-BE49-F238E27FC236}">
                <a16:creationId xmlns:a16="http://schemas.microsoft.com/office/drawing/2014/main" id="{549DD28C-1D8A-8D76-4A88-076620E5A932}"/>
              </a:ext>
            </a:extLst>
          </p:cNvPr>
          <p:cNvSpPr txBox="1">
            <a:spLocks noGrp="1"/>
          </p:cNvSpPr>
          <p:nvPr>
            <p:ph type="title" hasCustomPrompt="1"/>
          </p:nvPr>
        </p:nvSpPr>
        <p:spPr>
          <a:xfrm>
            <a:off x="536121" y="1400792"/>
            <a:ext cx="3499758" cy="1612933"/>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2600" b="0" i="0">
                <a:solidFill>
                  <a:schemeClr val="bg1"/>
                </a:solidFill>
                <a:latin typeface="Georgia" panose="02040502050405020303" pitchFamily="18" charset="0"/>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r>
              <a:rPr lang="en-US" dirty="0"/>
              <a:t>Click to add title</a:t>
            </a:r>
            <a:endParaRPr dirty="0"/>
          </a:p>
        </p:txBody>
      </p:sp>
      <p:sp>
        <p:nvSpPr>
          <p:cNvPr id="15" name="Text Placeholder 23">
            <a:extLst>
              <a:ext uri="{FF2B5EF4-FFF2-40B4-BE49-F238E27FC236}">
                <a16:creationId xmlns:a16="http://schemas.microsoft.com/office/drawing/2014/main" id="{53C078F2-EB6B-FC00-6912-7584FFF06D7E}"/>
              </a:ext>
            </a:extLst>
          </p:cNvPr>
          <p:cNvSpPr>
            <a:spLocks noGrp="1"/>
          </p:cNvSpPr>
          <p:nvPr>
            <p:ph type="body" sz="quarter" idx="13" hasCustomPrompt="1"/>
          </p:nvPr>
        </p:nvSpPr>
        <p:spPr>
          <a:xfrm>
            <a:off x="526092" y="3161525"/>
            <a:ext cx="3499758" cy="759000"/>
          </a:xfrm>
        </p:spPr>
        <p:txBody>
          <a:bodyPr/>
          <a:lstStyle>
            <a:lvl1pPr marL="0" indent="0">
              <a:buNone/>
              <a:defRPr sz="1600" b="0" i="0">
                <a:solidFill>
                  <a:schemeClr val="bg1"/>
                </a:solidFill>
                <a:latin typeface="BentonSans Book" panose="02000503000000020004" pitchFamily="2" charset="77"/>
              </a:defRPr>
            </a:lvl1pPr>
            <a:lvl2pPr marL="615950" indent="0">
              <a:buNone/>
              <a:defRPr b="0" i="0">
                <a:solidFill>
                  <a:schemeClr val="bg1"/>
                </a:solidFill>
                <a:latin typeface="BentonSans Book" panose="02000503000000020004" pitchFamily="2" charset="77"/>
              </a:defRPr>
            </a:lvl2pPr>
            <a:lvl3pPr marL="1073150" indent="0">
              <a:buNone/>
              <a:defRPr b="0" i="0">
                <a:solidFill>
                  <a:schemeClr val="bg1"/>
                </a:solidFill>
                <a:latin typeface="BentonSans Book" panose="02000503000000020004" pitchFamily="2" charset="77"/>
              </a:defRPr>
            </a:lvl3pPr>
            <a:lvl4pPr marL="1530350" indent="0">
              <a:buNone/>
              <a:defRPr b="0" i="0">
                <a:solidFill>
                  <a:schemeClr val="bg1"/>
                </a:solidFill>
                <a:latin typeface="BentonSans Book" panose="02000503000000020004" pitchFamily="2" charset="77"/>
              </a:defRPr>
            </a:lvl4pPr>
            <a:lvl5pPr marL="1987550" indent="0">
              <a:buNone/>
              <a:defRPr b="0" i="0">
                <a:solidFill>
                  <a:schemeClr val="bg1"/>
                </a:solidFill>
                <a:latin typeface="BentonSans Book" panose="02000503000000020004" pitchFamily="2" charset="77"/>
              </a:defRPr>
            </a:lvl5pPr>
          </a:lstStyle>
          <a:p>
            <a:pPr lvl="0"/>
            <a:r>
              <a:rPr lang="en-US" dirty="0"/>
              <a:t>Click to add subtitle</a:t>
            </a:r>
          </a:p>
        </p:txBody>
      </p:sp>
    </p:spTree>
    <p:extLst>
      <p:ext uri="{BB962C8B-B14F-4D97-AF65-F5344CB8AC3E}">
        <p14:creationId xmlns:p14="http://schemas.microsoft.com/office/powerpoint/2010/main" val="180571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pic>
        <p:nvPicPr>
          <p:cNvPr id="2" name="Picture 1" descr="A red letter u on a black background&#10;&#10;Description automatically generated">
            <a:extLst>
              <a:ext uri="{FF2B5EF4-FFF2-40B4-BE49-F238E27FC236}">
                <a16:creationId xmlns:a16="http://schemas.microsoft.com/office/drawing/2014/main" id="{2512786A-9889-A68B-7493-0F48DE13C5D0}"/>
              </a:ext>
            </a:extLst>
          </p:cNvPr>
          <p:cNvPicPr>
            <a:picLocks noChangeAspect="1"/>
          </p:cNvPicPr>
          <p:nvPr userDrawn="1"/>
        </p:nvPicPr>
        <p:blipFill>
          <a:blip r:embed="rId2"/>
          <a:stretch>
            <a:fillRect/>
          </a:stretch>
        </p:blipFill>
        <p:spPr>
          <a:xfrm>
            <a:off x="-80010" y="-82863"/>
            <a:ext cx="4206240" cy="5312644"/>
          </a:xfrm>
          <a:prstGeom prst="rect">
            <a:avLst/>
          </a:prstGeom>
        </p:spPr>
      </p:pic>
      <p:pic>
        <p:nvPicPr>
          <p:cNvPr id="3" name="Picture 2">
            <a:extLst>
              <a:ext uri="{FF2B5EF4-FFF2-40B4-BE49-F238E27FC236}">
                <a16:creationId xmlns:a16="http://schemas.microsoft.com/office/drawing/2014/main" id="{DAB802CE-D612-849D-B756-79E484A4EA28}"/>
              </a:ext>
            </a:extLst>
          </p:cNvPr>
          <p:cNvPicPr>
            <a:picLocks noChangeAspect="1"/>
          </p:cNvPicPr>
          <p:nvPr userDrawn="1"/>
        </p:nvPicPr>
        <p:blipFill>
          <a:blip r:embed="rId3"/>
          <a:stretch>
            <a:fillRect/>
          </a:stretch>
        </p:blipFill>
        <p:spPr>
          <a:xfrm>
            <a:off x="-39349" y="1536969"/>
            <a:ext cx="9222697" cy="649889"/>
          </a:xfrm>
          <a:prstGeom prst="rect">
            <a:avLst/>
          </a:prstGeom>
        </p:spPr>
      </p:pic>
      <p:sp>
        <p:nvSpPr>
          <p:cNvPr id="5" name="Google Shape;19;p3">
            <a:extLst>
              <a:ext uri="{FF2B5EF4-FFF2-40B4-BE49-F238E27FC236}">
                <a16:creationId xmlns:a16="http://schemas.microsoft.com/office/drawing/2014/main" id="{2A2D2E8E-4658-1385-6738-9A989148B323}"/>
              </a:ext>
            </a:extLst>
          </p:cNvPr>
          <p:cNvSpPr txBox="1">
            <a:spLocks/>
          </p:cNvSpPr>
          <p:nvPr userDrawn="1"/>
        </p:nvSpPr>
        <p:spPr>
          <a:xfrm>
            <a:off x="5280457" y="2281666"/>
            <a:ext cx="3698844" cy="54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r>
              <a:rPr lang="en-US" sz="3200" spc="200" baseline="0" dirty="0">
                <a:solidFill>
                  <a:schemeClr val="tx1"/>
                </a:solidFill>
              </a:rPr>
              <a:t>THANK YOU!</a:t>
            </a:r>
          </a:p>
        </p:txBody>
      </p:sp>
      <p:pic>
        <p:nvPicPr>
          <p:cNvPr id="6" name="Picture 5">
            <a:extLst>
              <a:ext uri="{FF2B5EF4-FFF2-40B4-BE49-F238E27FC236}">
                <a16:creationId xmlns:a16="http://schemas.microsoft.com/office/drawing/2014/main" id="{C21A7211-F127-5051-A122-AD699F3D2D33}"/>
              </a:ext>
            </a:extLst>
          </p:cNvPr>
          <p:cNvPicPr>
            <a:picLocks noChangeAspect="1"/>
          </p:cNvPicPr>
          <p:nvPr userDrawn="1"/>
        </p:nvPicPr>
        <p:blipFill>
          <a:blip r:embed="rId4"/>
          <a:stretch>
            <a:fillRect/>
          </a:stretch>
        </p:blipFill>
        <p:spPr>
          <a:xfrm>
            <a:off x="5933441" y="4386138"/>
            <a:ext cx="2580640" cy="757362"/>
          </a:xfrm>
          <a:prstGeom prst="rect">
            <a:avLst/>
          </a:prstGeom>
        </p:spPr>
      </p:pic>
    </p:spTree>
    <p:extLst>
      <p:ext uri="{BB962C8B-B14F-4D97-AF65-F5344CB8AC3E}">
        <p14:creationId xmlns:p14="http://schemas.microsoft.com/office/powerpoint/2010/main" val="259087184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6EA3DF-55B7-6A1D-6AAE-70D523E83B34}"/>
              </a:ext>
            </a:extLst>
          </p:cNvPr>
          <p:cNvSpPr/>
          <p:nvPr userDrawn="1"/>
        </p:nvSpPr>
        <p:spPr>
          <a:xfrm>
            <a:off x="0" y="4620986"/>
            <a:ext cx="9144000" cy="522514"/>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p3">
            <a:extLst>
              <a:ext uri="{FF2B5EF4-FFF2-40B4-BE49-F238E27FC236}">
                <a16:creationId xmlns:a16="http://schemas.microsoft.com/office/drawing/2014/main" id="{99FEF39D-1494-2873-899D-9B9B1A11EBFC}"/>
              </a:ext>
            </a:extLst>
          </p:cNvPr>
          <p:cNvSpPr txBox="1">
            <a:spLocks/>
          </p:cNvSpPr>
          <p:nvPr userDrawn="1"/>
        </p:nvSpPr>
        <p:spPr>
          <a:xfrm>
            <a:off x="727950" y="4770673"/>
            <a:ext cx="7688100" cy="237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ctr"/>
            <a:r>
              <a:rPr lang="en-US" sz="900" b="0" i="0" spc="200" baseline="0" dirty="0">
                <a:solidFill>
                  <a:schemeClr val="bg1"/>
                </a:solidFill>
                <a:latin typeface="BentonSans Medium" panose="02000503000000020004" pitchFamily="2" charset="77"/>
              </a:rPr>
              <a:t>INDIANA UNIVERSITY</a:t>
            </a:r>
          </a:p>
        </p:txBody>
      </p:sp>
      <p:pic>
        <p:nvPicPr>
          <p:cNvPr id="6" name="Picture 5">
            <a:extLst>
              <a:ext uri="{FF2B5EF4-FFF2-40B4-BE49-F238E27FC236}">
                <a16:creationId xmlns:a16="http://schemas.microsoft.com/office/drawing/2014/main" id="{5FA50246-8CF4-8A8E-7E14-EFFCE7E9B1A3}"/>
              </a:ext>
            </a:extLst>
          </p:cNvPr>
          <p:cNvPicPr>
            <a:picLocks noChangeAspect="1"/>
          </p:cNvPicPr>
          <p:nvPr userDrawn="1"/>
        </p:nvPicPr>
        <p:blipFill>
          <a:blip r:embed="rId2"/>
          <a:stretch>
            <a:fillRect/>
          </a:stretch>
        </p:blipFill>
        <p:spPr>
          <a:xfrm>
            <a:off x="2777813" y="4140458"/>
            <a:ext cx="3588373" cy="225356"/>
          </a:xfrm>
          <a:prstGeom prst="rect">
            <a:avLst/>
          </a:prstGeom>
        </p:spPr>
      </p:pic>
    </p:spTree>
    <p:extLst>
      <p:ext uri="{BB962C8B-B14F-4D97-AF65-F5344CB8AC3E}">
        <p14:creationId xmlns:p14="http://schemas.microsoft.com/office/powerpoint/2010/main" val="3042933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rimson">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3116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6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3">
    <p:spTree>
      <p:nvGrpSpPr>
        <p:cNvPr id="1" name=""/>
        <p:cNvGrpSpPr/>
        <p:nvPr/>
      </p:nvGrpSpPr>
      <p:grpSpPr>
        <a:xfrm>
          <a:off x="0" y="0"/>
          <a:ext cx="0" cy="0"/>
          <a:chOff x="0" y="0"/>
          <a:chExt cx="0" cy="0"/>
        </a:xfrm>
      </p:grpSpPr>
      <p:sp>
        <p:nvSpPr>
          <p:cNvPr id="4" name="Google Shape;19;p3">
            <a:extLst>
              <a:ext uri="{FF2B5EF4-FFF2-40B4-BE49-F238E27FC236}">
                <a16:creationId xmlns:a16="http://schemas.microsoft.com/office/drawing/2014/main" id="{970A0A80-F2F1-325F-CCC8-40FA46A4E778}"/>
              </a:ext>
            </a:extLst>
          </p:cNvPr>
          <p:cNvSpPr txBox="1">
            <a:spLocks/>
          </p:cNvSpPr>
          <p:nvPr userDrawn="1"/>
        </p:nvSpPr>
        <p:spPr>
          <a:xfrm>
            <a:off x="727948" y="3143276"/>
            <a:ext cx="7688100" cy="54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900" b="0" i="0" spc="200" baseline="0" dirty="0">
                <a:solidFill>
                  <a:srgbClr val="231F20"/>
                </a:solidFill>
                <a:latin typeface="BentonSans Medium" panose="02000503000000020004" pitchFamily="2" charset="77"/>
              </a:rPr>
              <a:t>INDIANA UNIVERSITY</a:t>
            </a:r>
          </a:p>
        </p:txBody>
      </p:sp>
      <p:pic>
        <p:nvPicPr>
          <p:cNvPr id="5" name="Picture 4" descr="A red and white logo&#10;&#10;Description automatically generated">
            <a:extLst>
              <a:ext uri="{FF2B5EF4-FFF2-40B4-BE49-F238E27FC236}">
                <a16:creationId xmlns:a16="http://schemas.microsoft.com/office/drawing/2014/main" id="{A2C0A919-4BB1-E964-BE34-A9A62847A45A}"/>
              </a:ext>
            </a:extLst>
          </p:cNvPr>
          <p:cNvPicPr>
            <a:picLocks noChangeAspect="1"/>
          </p:cNvPicPr>
          <p:nvPr userDrawn="1"/>
        </p:nvPicPr>
        <p:blipFill>
          <a:blip r:embed="rId2"/>
          <a:stretch>
            <a:fillRect/>
          </a:stretch>
        </p:blipFill>
        <p:spPr>
          <a:xfrm>
            <a:off x="4314654" y="3933022"/>
            <a:ext cx="514691" cy="1210478"/>
          </a:xfrm>
          <a:prstGeom prst="rect">
            <a:avLst/>
          </a:prstGeom>
        </p:spPr>
      </p:pic>
      <p:pic>
        <p:nvPicPr>
          <p:cNvPr id="7" name="Picture 6">
            <a:extLst>
              <a:ext uri="{FF2B5EF4-FFF2-40B4-BE49-F238E27FC236}">
                <a16:creationId xmlns:a16="http://schemas.microsoft.com/office/drawing/2014/main" id="{B98560F6-D98B-FEB9-EFAF-29690EBABBF2}"/>
              </a:ext>
            </a:extLst>
          </p:cNvPr>
          <p:cNvPicPr>
            <a:picLocks noChangeAspect="1"/>
          </p:cNvPicPr>
          <p:nvPr userDrawn="1"/>
        </p:nvPicPr>
        <p:blipFill>
          <a:blip r:embed="rId3"/>
          <a:stretch>
            <a:fillRect/>
          </a:stretch>
        </p:blipFill>
        <p:spPr>
          <a:xfrm>
            <a:off x="2203537" y="2531368"/>
            <a:ext cx="4736926" cy="297487"/>
          </a:xfrm>
          <a:prstGeom prst="rect">
            <a:avLst/>
          </a:prstGeom>
        </p:spPr>
      </p:pic>
    </p:spTree>
    <p:extLst>
      <p:ext uri="{BB962C8B-B14F-4D97-AF65-F5344CB8AC3E}">
        <p14:creationId xmlns:p14="http://schemas.microsoft.com/office/powerpoint/2010/main" val="26736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D75024-0AE3-90C6-F02E-33AF02348C7D}"/>
              </a:ext>
            </a:extLst>
          </p:cNvPr>
          <p:cNvPicPr>
            <a:picLocks noChangeAspect="1"/>
          </p:cNvPicPr>
          <p:nvPr userDrawn="1"/>
        </p:nvPicPr>
        <p:blipFill>
          <a:blip r:embed="rId2"/>
          <a:stretch>
            <a:fillRect/>
          </a:stretch>
        </p:blipFill>
        <p:spPr>
          <a:xfrm>
            <a:off x="635534" y="2346394"/>
            <a:ext cx="3588373" cy="225356"/>
          </a:xfrm>
          <a:prstGeom prst="rect">
            <a:avLst/>
          </a:prstGeom>
        </p:spPr>
      </p:pic>
      <p:pic>
        <p:nvPicPr>
          <p:cNvPr id="3" name="Picture 2">
            <a:extLst>
              <a:ext uri="{FF2B5EF4-FFF2-40B4-BE49-F238E27FC236}">
                <a16:creationId xmlns:a16="http://schemas.microsoft.com/office/drawing/2014/main" id="{E583DA48-4BF4-DBE1-89D1-336EC8480C25}"/>
              </a:ext>
            </a:extLst>
          </p:cNvPr>
          <p:cNvPicPr>
            <a:picLocks noChangeAspect="1"/>
          </p:cNvPicPr>
          <p:nvPr userDrawn="1"/>
        </p:nvPicPr>
        <p:blipFill>
          <a:blip r:embed="rId3"/>
          <a:stretch>
            <a:fillRect/>
          </a:stretch>
        </p:blipFill>
        <p:spPr>
          <a:xfrm>
            <a:off x="614217" y="4185805"/>
            <a:ext cx="2381295" cy="957695"/>
          </a:xfrm>
          <a:prstGeom prst="rect">
            <a:avLst/>
          </a:prstGeom>
        </p:spPr>
      </p:pic>
    </p:spTree>
    <p:extLst>
      <p:ext uri="{BB962C8B-B14F-4D97-AF65-F5344CB8AC3E}">
        <p14:creationId xmlns:p14="http://schemas.microsoft.com/office/powerpoint/2010/main" val="52440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174E6-8F9F-A85C-D684-F4FE56C577C7}"/>
              </a:ext>
            </a:extLst>
          </p:cNvPr>
          <p:cNvPicPr>
            <a:picLocks noChangeAspect="1"/>
          </p:cNvPicPr>
          <p:nvPr userDrawn="1"/>
        </p:nvPicPr>
        <p:blipFill>
          <a:blip r:embed="rId2"/>
          <a:stretch>
            <a:fillRect/>
          </a:stretch>
        </p:blipFill>
        <p:spPr>
          <a:xfrm>
            <a:off x="635534" y="2944409"/>
            <a:ext cx="3588373" cy="225356"/>
          </a:xfrm>
          <a:prstGeom prst="rect">
            <a:avLst/>
          </a:prstGeom>
        </p:spPr>
      </p:pic>
      <p:pic>
        <p:nvPicPr>
          <p:cNvPr id="5" name="Picture 4">
            <a:extLst>
              <a:ext uri="{FF2B5EF4-FFF2-40B4-BE49-F238E27FC236}">
                <a16:creationId xmlns:a16="http://schemas.microsoft.com/office/drawing/2014/main" id="{E329140E-C6FA-1089-8EA9-A8A81BA4A974}"/>
              </a:ext>
            </a:extLst>
          </p:cNvPr>
          <p:cNvPicPr>
            <a:picLocks noChangeAspect="1"/>
          </p:cNvPicPr>
          <p:nvPr userDrawn="1"/>
        </p:nvPicPr>
        <p:blipFill>
          <a:blip r:embed="rId3"/>
          <a:stretch>
            <a:fillRect/>
          </a:stretch>
        </p:blipFill>
        <p:spPr>
          <a:xfrm>
            <a:off x="614217" y="4185805"/>
            <a:ext cx="2381295" cy="957695"/>
          </a:xfrm>
          <a:prstGeom prst="rect">
            <a:avLst/>
          </a:prstGeom>
        </p:spPr>
      </p:pic>
    </p:spTree>
    <p:extLst>
      <p:ext uri="{BB962C8B-B14F-4D97-AF65-F5344CB8AC3E}">
        <p14:creationId xmlns:p14="http://schemas.microsoft.com/office/powerpoint/2010/main" val="785129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AC6C8-F6AA-E9B5-589D-0C795BD23421}"/>
              </a:ext>
            </a:extLst>
          </p:cNvPr>
          <p:cNvPicPr>
            <a:picLocks noChangeAspect="1"/>
          </p:cNvPicPr>
          <p:nvPr userDrawn="1"/>
        </p:nvPicPr>
        <p:blipFill>
          <a:blip r:embed="rId2"/>
          <a:stretch>
            <a:fillRect/>
          </a:stretch>
        </p:blipFill>
        <p:spPr>
          <a:xfrm>
            <a:off x="635534" y="2624369"/>
            <a:ext cx="3588373" cy="225356"/>
          </a:xfrm>
          <a:prstGeom prst="rect">
            <a:avLst/>
          </a:prstGeom>
        </p:spPr>
      </p:pic>
      <p:pic>
        <p:nvPicPr>
          <p:cNvPr id="3" name="Picture 2">
            <a:extLst>
              <a:ext uri="{FF2B5EF4-FFF2-40B4-BE49-F238E27FC236}">
                <a16:creationId xmlns:a16="http://schemas.microsoft.com/office/drawing/2014/main" id="{DA9E7280-7D5A-5A4E-E159-AD1049833BBE}"/>
              </a:ext>
            </a:extLst>
          </p:cNvPr>
          <p:cNvPicPr>
            <a:picLocks noChangeAspect="1"/>
          </p:cNvPicPr>
          <p:nvPr userDrawn="1"/>
        </p:nvPicPr>
        <p:blipFill>
          <a:blip r:embed="rId3"/>
          <a:stretch>
            <a:fillRect/>
          </a:stretch>
        </p:blipFill>
        <p:spPr>
          <a:xfrm>
            <a:off x="614217" y="4185805"/>
            <a:ext cx="2381295" cy="957695"/>
          </a:xfrm>
          <a:prstGeom prst="rect">
            <a:avLst/>
          </a:prstGeom>
        </p:spPr>
      </p:pic>
    </p:spTree>
    <p:extLst>
      <p:ext uri="{BB962C8B-B14F-4D97-AF65-F5344CB8AC3E}">
        <p14:creationId xmlns:p14="http://schemas.microsoft.com/office/powerpoint/2010/main" val="31648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3BFECA-4319-B85E-FFA1-FA82E9F77936}"/>
              </a:ext>
            </a:extLst>
          </p:cNvPr>
          <p:cNvPicPr>
            <a:picLocks noChangeAspect="1"/>
          </p:cNvPicPr>
          <p:nvPr userDrawn="1"/>
        </p:nvPicPr>
        <p:blipFill>
          <a:blip r:embed="rId2"/>
          <a:stretch>
            <a:fillRect/>
          </a:stretch>
        </p:blipFill>
        <p:spPr>
          <a:xfrm>
            <a:off x="635534" y="2014769"/>
            <a:ext cx="3588373" cy="225356"/>
          </a:xfrm>
          <a:prstGeom prst="rect">
            <a:avLst/>
          </a:prstGeom>
        </p:spPr>
      </p:pic>
      <p:pic>
        <p:nvPicPr>
          <p:cNvPr id="5" name="Picture 4">
            <a:extLst>
              <a:ext uri="{FF2B5EF4-FFF2-40B4-BE49-F238E27FC236}">
                <a16:creationId xmlns:a16="http://schemas.microsoft.com/office/drawing/2014/main" id="{1CE646A5-CEC2-2084-2E0C-80B39A967904}"/>
              </a:ext>
            </a:extLst>
          </p:cNvPr>
          <p:cNvPicPr>
            <a:picLocks noChangeAspect="1"/>
          </p:cNvPicPr>
          <p:nvPr userDrawn="1"/>
        </p:nvPicPr>
        <p:blipFill>
          <a:blip r:embed="rId3"/>
          <a:stretch>
            <a:fillRect/>
          </a:stretch>
        </p:blipFill>
        <p:spPr>
          <a:xfrm>
            <a:off x="614217" y="4185805"/>
            <a:ext cx="2381295" cy="957695"/>
          </a:xfrm>
          <a:prstGeom prst="rect">
            <a:avLst/>
          </a:prstGeom>
        </p:spPr>
      </p:pic>
    </p:spTree>
    <p:extLst>
      <p:ext uri="{BB962C8B-B14F-4D97-AF65-F5344CB8AC3E}">
        <p14:creationId xmlns:p14="http://schemas.microsoft.com/office/powerpoint/2010/main" val="162067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8">
    <p:bg>
      <p:bgRef idx="1001">
        <a:schemeClr val="bg1"/>
      </p:bgRef>
    </p:bg>
    <p:spTree>
      <p:nvGrpSpPr>
        <p:cNvPr id="1" name=""/>
        <p:cNvGrpSpPr/>
        <p:nvPr/>
      </p:nvGrpSpPr>
      <p:grpSpPr>
        <a:xfrm>
          <a:off x="0" y="0"/>
          <a:ext cx="0" cy="0"/>
          <a:chOff x="0" y="0"/>
          <a:chExt cx="0" cy="0"/>
        </a:xfrm>
      </p:grpSpPr>
      <p:pic>
        <p:nvPicPr>
          <p:cNvPr id="6" name="Picture 5" descr="A red letter on a white background&#10;&#10;Description automatically generated">
            <a:extLst>
              <a:ext uri="{FF2B5EF4-FFF2-40B4-BE49-F238E27FC236}">
                <a16:creationId xmlns:a16="http://schemas.microsoft.com/office/drawing/2014/main" id="{F9C0F230-54BA-5F2A-C9C5-CAAC5486BBC9}"/>
              </a:ext>
            </a:extLst>
          </p:cNvPr>
          <p:cNvPicPr>
            <a:picLocks noChangeAspect="1"/>
          </p:cNvPicPr>
          <p:nvPr userDrawn="1"/>
        </p:nvPicPr>
        <p:blipFill>
          <a:blip r:embed="rId2"/>
          <a:stretch>
            <a:fillRect/>
          </a:stretch>
        </p:blipFill>
        <p:spPr>
          <a:xfrm>
            <a:off x="4303577" y="3897257"/>
            <a:ext cx="536843" cy="1246243"/>
          </a:xfrm>
          <a:prstGeom prst="rect">
            <a:avLst/>
          </a:prstGeom>
        </p:spPr>
      </p:pic>
      <p:pic>
        <p:nvPicPr>
          <p:cNvPr id="7" name="Picture 6">
            <a:extLst>
              <a:ext uri="{FF2B5EF4-FFF2-40B4-BE49-F238E27FC236}">
                <a16:creationId xmlns:a16="http://schemas.microsoft.com/office/drawing/2014/main" id="{79EC0CA9-37F6-F3ED-D90E-69957FFCC958}"/>
              </a:ext>
            </a:extLst>
          </p:cNvPr>
          <p:cNvPicPr>
            <a:picLocks noChangeAspect="1"/>
          </p:cNvPicPr>
          <p:nvPr userDrawn="1"/>
        </p:nvPicPr>
        <p:blipFill>
          <a:blip r:embed="rId3"/>
          <a:stretch>
            <a:fillRect/>
          </a:stretch>
        </p:blipFill>
        <p:spPr>
          <a:xfrm>
            <a:off x="2184688" y="2589466"/>
            <a:ext cx="4774623" cy="299855"/>
          </a:xfrm>
          <a:prstGeom prst="rect">
            <a:avLst/>
          </a:prstGeom>
        </p:spPr>
      </p:pic>
    </p:spTree>
    <p:extLst>
      <p:ext uri="{BB962C8B-B14F-4D97-AF65-F5344CB8AC3E}">
        <p14:creationId xmlns:p14="http://schemas.microsoft.com/office/powerpoint/2010/main" val="235171618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1">
    <p:bg>
      <p:bgRef idx="1001">
        <a:schemeClr val="bg1"/>
      </p:bgRef>
    </p:bg>
    <p:spTree>
      <p:nvGrpSpPr>
        <p:cNvPr id="1" name=""/>
        <p:cNvGrpSpPr/>
        <p:nvPr/>
      </p:nvGrpSpPr>
      <p:grpSpPr>
        <a:xfrm>
          <a:off x="0" y="0"/>
          <a:ext cx="0" cy="0"/>
          <a:chOff x="0" y="0"/>
          <a:chExt cx="0" cy="0"/>
        </a:xfrm>
      </p:grpSpPr>
      <p:pic>
        <p:nvPicPr>
          <p:cNvPr id="2" name="Picture 1" descr="A red letter u on a black background&#10;&#10;Description automatically generated">
            <a:extLst>
              <a:ext uri="{FF2B5EF4-FFF2-40B4-BE49-F238E27FC236}">
                <a16:creationId xmlns:a16="http://schemas.microsoft.com/office/drawing/2014/main" id="{119EBE0C-C8D5-62C0-64F6-0D222B8A74BF}"/>
              </a:ext>
            </a:extLst>
          </p:cNvPr>
          <p:cNvPicPr>
            <a:picLocks noChangeAspect="1"/>
          </p:cNvPicPr>
          <p:nvPr userDrawn="1"/>
        </p:nvPicPr>
        <p:blipFill>
          <a:blip r:embed="rId2"/>
          <a:stretch>
            <a:fillRect/>
          </a:stretch>
        </p:blipFill>
        <p:spPr>
          <a:xfrm>
            <a:off x="-80010" y="-82863"/>
            <a:ext cx="4206240" cy="5312644"/>
          </a:xfrm>
          <a:prstGeom prst="rect">
            <a:avLst/>
          </a:prstGeom>
        </p:spPr>
      </p:pic>
    </p:spTree>
    <p:extLst>
      <p:ext uri="{BB962C8B-B14F-4D97-AF65-F5344CB8AC3E}">
        <p14:creationId xmlns:p14="http://schemas.microsoft.com/office/powerpoint/2010/main" val="327707596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Source Sans Pro"/>
              <a:buNone/>
              <a:defRPr sz="2800" b="1">
                <a:latin typeface="Source Sans Pro"/>
                <a:ea typeface="Source Sans Pro"/>
                <a:cs typeface="Source Sans Pro"/>
                <a:sym typeface="Source Sans Pro"/>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Source Sans Pro"/>
              <a:buChar char="●"/>
              <a:defRPr sz="1300">
                <a:solidFill>
                  <a:schemeClr val="accent1"/>
                </a:solidFill>
                <a:latin typeface="Source Sans Pro"/>
                <a:ea typeface="Source Sans Pro"/>
                <a:cs typeface="Source Sans Pro"/>
                <a:sym typeface="Source Sans Pro"/>
              </a:defRPr>
            </a:lvl1pPr>
            <a:lvl2pPr marL="914400" lvl="1"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2pPr>
            <a:lvl3pPr marL="1371600" lvl="2"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3pPr>
            <a:lvl4pPr marL="1828800" lvl="3"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4pPr>
            <a:lvl5pPr marL="2286000" lvl="4"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5pPr>
            <a:lvl6pPr marL="2743200" lvl="5"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6pPr>
            <a:lvl7pPr marL="3200400" lvl="6"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7pPr>
            <a:lvl8pPr marL="3657600" lvl="7"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8pPr>
            <a:lvl9pPr marL="4114800" lvl="8" indent="-298450">
              <a:lnSpc>
                <a:spcPct val="115000"/>
              </a:lnSpc>
              <a:spcBef>
                <a:spcPts val="1600"/>
              </a:spcBef>
              <a:spcAft>
                <a:spcPts val="160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704" r:id="rId10"/>
    <p:sldLayoutId id="2147483692" r:id="rId11"/>
    <p:sldLayoutId id="2147483694" r:id="rId12"/>
    <p:sldLayoutId id="2147483695" r:id="rId13"/>
    <p:sldLayoutId id="2147483696" r:id="rId14"/>
    <p:sldLayoutId id="2147483699" r:id="rId15"/>
    <p:sldLayoutId id="2147483700" r:id="rId16"/>
    <p:sldLayoutId id="2147483701" r:id="rId17"/>
    <p:sldLayoutId id="2147483702" r:id="rId18"/>
    <p:sldLayoutId id="2147483697" r:id="rId19"/>
    <p:sldLayoutId id="2147483698" r:id="rId20"/>
    <p:sldLayoutId id="214748370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BentonSansCond Black" panose="02000606040000020004" pitchFamily="2" charset="77"/>
          <a:ea typeface="BentonSansCond Black" panose="02000606040000020004"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entonSans Regular" panose="02000503000000020004" pitchFamily="2" charset="77"/>
          <a:ea typeface="BentonSans Regular" panose="02000503000000020004"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test.iu.elements.symplectic.org/"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indiana.sharepoint.com/:b:/s/O365-FacultyActivityReportingSystemImplementation/ESY3xtmWZzlLlMuVGi3jzLoBP-Eh5WVGI7GFm42U_ji8DQ?e=eejLL6"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E10B34-1B2E-169B-7C1F-B934E0A9812F}"/>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artisticBlur/>
                    </a14:imgEffect>
                  </a14:imgLayer>
                </a14:imgProps>
              </a:ext>
            </a:extLst>
          </a:blip>
          <a:srcRect t="14119" b="32639"/>
          <a:stretch/>
        </p:blipFill>
        <p:spPr>
          <a:xfrm>
            <a:off x="1" y="0"/>
            <a:ext cx="9144000" cy="3247292"/>
          </a:xfrm>
          <a:prstGeom prst="rect">
            <a:avLst/>
          </a:prstGeom>
        </p:spPr>
      </p:pic>
      <p:pic>
        <p:nvPicPr>
          <p:cNvPr id="17" name="Picture 16" descr="A red and white logo&#10;&#10;Description automatically generated">
            <a:extLst>
              <a:ext uri="{FF2B5EF4-FFF2-40B4-BE49-F238E27FC236}">
                <a16:creationId xmlns:a16="http://schemas.microsoft.com/office/drawing/2014/main" id="{31446A7C-CCF1-C4DA-9C68-AECDB40AAE0F}"/>
              </a:ext>
            </a:extLst>
          </p:cNvPr>
          <p:cNvPicPr>
            <a:picLocks noChangeAspect="1"/>
          </p:cNvPicPr>
          <p:nvPr/>
        </p:nvPicPr>
        <p:blipFill>
          <a:blip r:embed="rId5"/>
          <a:stretch>
            <a:fillRect/>
          </a:stretch>
        </p:blipFill>
        <p:spPr>
          <a:xfrm>
            <a:off x="604125" y="0"/>
            <a:ext cx="410477" cy="954597"/>
          </a:xfrm>
          <a:prstGeom prst="rect">
            <a:avLst/>
          </a:prstGeom>
        </p:spPr>
      </p:pic>
      <p:sp>
        <p:nvSpPr>
          <p:cNvPr id="6" name="Google Shape;18;p3">
            <a:extLst>
              <a:ext uri="{FF2B5EF4-FFF2-40B4-BE49-F238E27FC236}">
                <a16:creationId xmlns:a16="http://schemas.microsoft.com/office/drawing/2014/main" id="{548633D4-DB50-9ED2-41F3-AB77815E83EC}"/>
              </a:ext>
            </a:extLst>
          </p:cNvPr>
          <p:cNvSpPr txBox="1">
            <a:spLocks/>
          </p:cNvSpPr>
          <p:nvPr/>
        </p:nvSpPr>
        <p:spPr>
          <a:xfrm>
            <a:off x="-106879" y="3599820"/>
            <a:ext cx="9357756" cy="94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ts val="8600"/>
              </a:lnSpc>
              <a:spcBef>
                <a:spcPts val="0"/>
              </a:spcBef>
              <a:spcAft>
                <a:spcPts val="0"/>
              </a:spcAft>
              <a:buClr>
                <a:schemeClr val="dk2"/>
              </a:buClr>
              <a:buSzPts val="4200"/>
              <a:buFont typeface="Source Sans Pro"/>
              <a:buNone/>
              <a:defRPr sz="4600" b="1" i="0" u="none" strike="noStrike" cap="none" spc="200" baseline="0">
                <a:solidFill>
                  <a:srgbClr val="990000"/>
                </a:solidFill>
                <a:latin typeface="BentonSansCond Black" panose="02000606040000020004" pitchFamily="2" charset="77"/>
                <a:ea typeface="Source Sans Pro"/>
                <a:cs typeface="Source Sans Pro"/>
                <a:sym typeface="Source Sans Pro"/>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r>
              <a:rPr lang="en-US" sz="4400" spc="350" dirty="0"/>
              <a:t>ELEMENTS OVERVIEW</a:t>
            </a:r>
          </a:p>
        </p:txBody>
      </p:sp>
      <p:pic>
        <p:nvPicPr>
          <p:cNvPr id="1026" name="Picture 2">
            <a:extLst>
              <a:ext uri="{FF2B5EF4-FFF2-40B4-BE49-F238E27FC236}">
                <a16:creationId xmlns:a16="http://schemas.microsoft.com/office/drawing/2014/main" id="{E1F52D2E-519F-B2F7-EE17-C469CEDCA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822" y="748921"/>
            <a:ext cx="4932355" cy="138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4C3092-A425-2BA9-8030-802C06C66489}"/>
              </a:ext>
            </a:extLst>
          </p:cNvPr>
          <p:cNvSpPr txBox="1"/>
          <p:nvPr/>
        </p:nvSpPr>
        <p:spPr>
          <a:xfrm>
            <a:off x="2176130" y="2242915"/>
            <a:ext cx="4862047" cy="242334"/>
          </a:xfrm>
          <a:prstGeom prst="rect">
            <a:avLst/>
          </a:prstGeom>
        </p:spPr>
        <p:txBody>
          <a:bodyPr spcFirstLastPara="1" wrap="square" lIns="91425" tIns="91425" rIns="91425" bIns="91425" rtlCol="0" anchor="t" anchorCtr="0">
            <a:noAutofit/>
          </a:bodyPr>
          <a:lstStyle/>
          <a:p>
            <a:pPr algn="ctr"/>
            <a:r>
              <a:rPr lang="en-US" sz="1800" dirty="0">
                <a:solidFill>
                  <a:srgbClr val="800000"/>
                </a:solidFill>
                <a:latin typeface="BentonSans Regular" panose="02000504020000020004" pitchFamily="2" charset="0"/>
              </a:rPr>
              <a:t>THE System for Documenting Faculty Accomplishments and Activities</a:t>
            </a:r>
          </a:p>
        </p:txBody>
      </p:sp>
    </p:spTree>
    <p:extLst>
      <p:ext uri="{BB962C8B-B14F-4D97-AF65-F5344CB8AC3E}">
        <p14:creationId xmlns:p14="http://schemas.microsoft.com/office/powerpoint/2010/main" val="100037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7E9F6-B664-F312-673B-73356E70B00D}"/>
              </a:ext>
            </a:extLst>
          </p:cNvPr>
          <p:cNvSpPr>
            <a:spLocks noGrp="1"/>
          </p:cNvSpPr>
          <p:nvPr>
            <p:ph type="body" idx="4294967295"/>
          </p:nvPr>
        </p:nvSpPr>
        <p:spPr>
          <a:xfrm>
            <a:off x="1183758" y="1813386"/>
            <a:ext cx="6776484" cy="2260600"/>
          </a:xfrm>
        </p:spPr>
        <p:txBody>
          <a:bodyPr/>
          <a:lstStyle/>
          <a:p>
            <a:pPr marL="146050" indent="0">
              <a:buNone/>
            </a:pPr>
            <a:endParaRPr lang="en-US" sz="1400" dirty="0">
              <a:solidFill>
                <a:srgbClr val="231F20"/>
              </a:solidFill>
            </a:endParaRPr>
          </a:p>
          <a:p>
            <a:pPr>
              <a:buClr>
                <a:srgbClr val="800000"/>
              </a:buClr>
            </a:pPr>
            <a:r>
              <a:rPr lang="en-US" sz="1400" dirty="0">
                <a:solidFill>
                  <a:schemeClr val="bg2"/>
                </a:solidFill>
              </a:rPr>
              <a:t>An easier user interface for improved faculty experience</a:t>
            </a:r>
          </a:p>
          <a:p>
            <a:pPr>
              <a:buClr>
                <a:srgbClr val="800000"/>
              </a:buClr>
            </a:pPr>
            <a:r>
              <a:rPr lang="en-US" sz="1400" dirty="0">
                <a:solidFill>
                  <a:srgbClr val="231F20"/>
                </a:solidFill>
              </a:rPr>
              <a:t>Automated scholarly matching to reduce manual entries for faculty in certain disciplines</a:t>
            </a:r>
          </a:p>
          <a:p>
            <a:pPr>
              <a:buClr>
                <a:srgbClr val="800000"/>
              </a:buClr>
            </a:pPr>
            <a:r>
              <a:rPr lang="en-US" sz="1400" dirty="0">
                <a:solidFill>
                  <a:srgbClr val="231F20"/>
                </a:solidFill>
              </a:rPr>
              <a:t>Bibliographic import capabilities to support broader disciplines and varied publications</a:t>
            </a:r>
          </a:p>
          <a:p>
            <a:pPr>
              <a:buClr>
                <a:srgbClr val="800000"/>
              </a:buClr>
            </a:pPr>
            <a:r>
              <a:rPr lang="en-US" sz="1400" dirty="0">
                <a:solidFill>
                  <a:srgbClr val="231F20"/>
                </a:solidFill>
              </a:rPr>
              <a:t>Enterprise–wide web profiles for less duplication of work</a:t>
            </a:r>
          </a:p>
          <a:p>
            <a:pPr>
              <a:buClr>
                <a:srgbClr val="800000"/>
              </a:buClr>
            </a:pPr>
            <a:r>
              <a:rPr lang="en-US" sz="1400" dirty="0">
                <a:solidFill>
                  <a:srgbClr val="231F20"/>
                </a:solidFill>
              </a:rPr>
              <a:t>Workflow and routing capabilities for simplified processing </a:t>
            </a:r>
          </a:p>
          <a:p>
            <a:pPr>
              <a:buClr>
                <a:srgbClr val="800000"/>
              </a:buClr>
            </a:pPr>
            <a:r>
              <a:rPr lang="en-US" sz="1400" dirty="0">
                <a:solidFill>
                  <a:srgbClr val="231F20"/>
                </a:solidFill>
              </a:rPr>
              <a:t>Continual improvement by revisiting why we did things before and how we can do them better in Elements for an overall improved experience</a:t>
            </a:r>
          </a:p>
          <a:p>
            <a:pPr>
              <a:buClr>
                <a:srgbClr val="800000"/>
              </a:buClr>
            </a:pPr>
            <a:endParaRPr lang="en-US" sz="1400" dirty="0">
              <a:solidFill>
                <a:srgbClr val="231F20"/>
              </a:solidFill>
            </a:endParaRPr>
          </a:p>
        </p:txBody>
      </p:sp>
      <p:sp>
        <p:nvSpPr>
          <p:cNvPr id="4" name="Title 3">
            <a:extLst>
              <a:ext uri="{FF2B5EF4-FFF2-40B4-BE49-F238E27FC236}">
                <a16:creationId xmlns:a16="http://schemas.microsoft.com/office/drawing/2014/main" id="{959774E2-1E88-2786-44CF-6D3D4FB4C9CC}"/>
              </a:ext>
            </a:extLst>
          </p:cNvPr>
          <p:cNvSpPr>
            <a:spLocks noGrp="1"/>
          </p:cNvSpPr>
          <p:nvPr>
            <p:ph type="title" idx="4294967295"/>
          </p:nvPr>
        </p:nvSpPr>
        <p:spPr>
          <a:xfrm>
            <a:off x="1329586" y="636515"/>
            <a:ext cx="8112125" cy="627063"/>
          </a:xfrm>
        </p:spPr>
        <p:txBody>
          <a:bodyPr/>
          <a:lstStyle/>
          <a:p>
            <a:r>
              <a:rPr lang="en-US" dirty="0"/>
              <a:t>Why Elements?</a:t>
            </a:r>
          </a:p>
        </p:txBody>
      </p:sp>
      <p:pic>
        <p:nvPicPr>
          <p:cNvPr id="7" name="Picture 6">
            <a:extLst>
              <a:ext uri="{FF2B5EF4-FFF2-40B4-BE49-F238E27FC236}">
                <a16:creationId xmlns:a16="http://schemas.microsoft.com/office/drawing/2014/main" id="{1AB994EB-5FF0-1D07-CCCE-03912482A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430117" y="426192"/>
            <a:ext cx="992421" cy="1047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8B729F-13CB-5B0C-8466-0B929DAE13A7}"/>
              </a:ext>
            </a:extLst>
          </p:cNvPr>
          <p:cNvSpPr txBox="1"/>
          <p:nvPr/>
        </p:nvSpPr>
        <p:spPr>
          <a:xfrm>
            <a:off x="1183758" y="1644109"/>
            <a:ext cx="6514214" cy="338554"/>
          </a:xfrm>
          <a:prstGeom prst="rect">
            <a:avLst/>
          </a:prstGeom>
          <a:noFill/>
        </p:spPr>
        <p:txBody>
          <a:bodyPr wrap="square">
            <a:spAutoFit/>
          </a:bodyPr>
          <a:lstStyle/>
          <a:p>
            <a:pPr marL="146050" indent="0">
              <a:buNone/>
            </a:pPr>
            <a:r>
              <a:rPr lang="en-US" sz="1600" dirty="0"/>
              <a:t>Elements provides:</a:t>
            </a:r>
          </a:p>
        </p:txBody>
      </p:sp>
    </p:spTree>
    <p:extLst>
      <p:ext uri="{BB962C8B-B14F-4D97-AF65-F5344CB8AC3E}">
        <p14:creationId xmlns:p14="http://schemas.microsoft.com/office/powerpoint/2010/main" val="193732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7E9F6-B664-F312-673B-73356E70B00D}"/>
              </a:ext>
            </a:extLst>
          </p:cNvPr>
          <p:cNvSpPr>
            <a:spLocks noGrp="1"/>
          </p:cNvSpPr>
          <p:nvPr>
            <p:ph type="body" idx="4294967295"/>
          </p:nvPr>
        </p:nvSpPr>
        <p:spPr>
          <a:xfrm>
            <a:off x="1183757" y="1932407"/>
            <a:ext cx="6776486" cy="2260600"/>
          </a:xfrm>
        </p:spPr>
        <p:txBody>
          <a:bodyPr/>
          <a:lstStyle/>
          <a:p>
            <a:pPr marL="146050" indent="0">
              <a:buNone/>
            </a:pPr>
            <a:endParaRPr lang="en-US" dirty="0">
              <a:solidFill>
                <a:srgbClr val="231F20"/>
              </a:solidFill>
            </a:endParaRPr>
          </a:p>
          <a:p>
            <a:pPr marL="146050" indent="0">
              <a:buNone/>
            </a:pPr>
            <a:r>
              <a:rPr lang="en-US" sz="1400" dirty="0">
                <a:solidFill>
                  <a:srgbClr val="231F20"/>
                </a:solidFill>
              </a:rPr>
              <a:t>This will be the source for IU administrators to review and report on faculty’s accomplishments and work in:</a:t>
            </a:r>
          </a:p>
          <a:p>
            <a:pPr marL="146050" indent="0">
              <a:buNone/>
            </a:pPr>
            <a:br>
              <a:rPr lang="en-US" sz="400" dirty="0">
                <a:solidFill>
                  <a:srgbClr val="231F20"/>
                </a:solidFill>
              </a:rPr>
            </a:br>
            <a:endParaRPr lang="en-US" sz="400" dirty="0">
              <a:solidFill>
                <a:srgbClr val="231F20"/>
              </a:solidFill>
            </a:endParaRPr>
          </a:p>
          <a:p>
            <a:pPr>
              <a:buClr>
                <a:srgbClr val="800000"/>
              </a:buClr>
            </a:pPr>
            <a:r>
              <a:rPr lang="en-US" sz="1400" dirty="0">
                <a:solidFill>
                  <a:srgbClr val="231F20"/>
                </a:solidFill>
              </a:rPr>
              <a:t>Scholarly work and publications</a:t>
            </a:r>
          </a:p>
          <a:p>
            <a:pPr>
              <a:buClr>
                <a:srgbClr val="800000"/>
              </a:buClr>
            </a:pPr>
            <a:r>
              <a:rPr lang="en-US" sz="1400" dirty="0">
                <a:solidFill>
                  <a:srgbClr val="231F20"/>
                </a:solidFill>
              </a:rPr>
              <a:t>Leadership and service</a:t>
            </a:r>
          </a:p>
          <a:p>
            <a:pPr>
              <a:buClr>
                <a:srgbClr val="800000"/>
              </a:buClr>
            </a:pPr>
            <a:r>
              <a:rPr lang="en-US" sz="1400" dirty="0">
                <a:solidFill>
                  <a:srgbClr val="231F20"/>
                </a:solidFill>
              </a:rPr>
              <a:t>Teaching activities and materials</a:t>
            </a:r>
          </a:p>
          <a:p>
            <a:pPr>
              <a:buClr>
                <a:srgbClr val="800000"/>
              </a:buClr>
            </a:pPr>
            <a:r>
              <a:rPr lang="en-US" sz="1400" dirty="0">
                <a:solidFill>
                  <a:srgbClr val="231F20"/>
                </a:solidFill>
              </a:rPr>
              <a:t>Grants and contracts</a:t>
            </a:r>
          </a:p>
          <a:p>
            <a:pPr>
              <a:buClr>
                <a:srgbClr val="800000"/>
              </a:buClr>
            </a:pPr>
            <a:r>
              <a:rPr lang="en-US" sz="1400" dirty="0">
                <a:solidFill>
                  <a:srgbClr val="231F20"/>
                </a:solidFill>
              </a:rPr>
              <a:t>Various workflows (Annual Reviews, P&amp;T, others)</a:t>
            </a:r>
          </a:p>
          <a:p>
            <a:pPr>
              <a:buClr>
                <a:srgbClr val="800000"/>
              </a:buClr>
            </a:pPr>
            <a:endParaRPr lang="en-US" sz="1400" dirty="0">
              <a:solidFill>
                <a:srgbClr val="231F20"/>
              </a:solidFill>
            </a:endParaRPr>
          </a:p>
          <a:p>
            <a:pPr>
              <a:buClr>
                <a:srgbClr val="800000"/>
              </a:buClr>
            </a:pPr>
            <a:endParaRPr lang="en-US" dirty="0">
              <a:solidFill>
                <a:srgbClr val="231F20"/>
              </a:solidFill>
            </a:endParaRPr>
          </a:p>
        </p:txBody>
      </p:sp>
      <p:sp>
        <p:nvSpPr>
          <p:cNvPr id="4" name="Title 3">
            <a:extLst>
              <a:ext uri="{FF2B5EF4-FFF2-40B4-BE49-F238E27FC236}">
                <a16:creationId xmlns:a16="http://schemas.microsoft.com/office/drawing/2014/main" id="{959774E2-1E88-2786-44CF-6D3D4FB4C9CC}"/>
              </a:ext>
            </a:extLst>
          </p:cNvPr>
          <p:cNvSpPr>
            <a:spLocks noGrp="1"/>
          </p:cNvSpPr>
          <p:nvPr>
            <p:ph type="title" idx="4294967295"/>
          </p:nvPr>
        </p:nvSpPr>
        <p:spPr>
          <a:xfrm>
            <a:off x="1329586" y="636515"/>
            <a:ext cx="8112125" cy="627063"/>
          </a:xfrm>
        </p:spPr>
        <p:txBody>
          <a:bodyPr/>
          <a:lstStyle/>
          <a:p>
            <a:r>
              <a:rPr lang="en-US" dirty="0"/>
              <a:t>The Purpose of Elements</a:t>
            </a:r>
          </a:p>
        </p:txBody>
      </p:sp>
      <p:pic>
        <p:nvPicPr>
          <p:cNvPr id="7" name="Picture 6">
            <a:extLst>
              <a:ext uri="{FF2B5EF4-FFF2-40B4-BE49-F238E27FC236}">
                <a16:creationId xmlns:a16="http://schemas.microsoft.com/office/drawing/2014/main" id="{1AB994EB-5FF0-1D07-CCCE-03912482A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430117" y="426192"/>
            <a:ext cx="992421" cy="1047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8B729F-13CB-5B0C-8466-0B929DAE13A7}"/>
              </a:ext>
            </a:extLst>
          </p:cNvPr>
          <p:cNvSpPr txBox="1"/>
          <p:nvPr/>
        </p:nvSpPr>
        <p:spPr>
          <a:xfrm>
            <a:off x="1183757" y="1644109"/>
            <a:ext cx="7308113" cy="338554"/>
          </a:xfrm>
          <a:prstGeom prst="rect">
            <a:avLst/>
          </a:prstGeom>
          <a:noFill/>
        </p:spPr>
        <p:txBody>
          <a:bodyPr wrap="square">
            <a:spAutoFit/>
          </a:bodyPr>
          <a:lstStyle/>
          <a:p>
            <a:pPr marL="146050" indent="0">
              <a:buNone/>
            </a:pPr>
            <a:r>
              <a:rPr lang="en-US" sz="1600" dirty="0"/>
              <a:t>Become </a:t>
            </a:r>
            <a:r>
              <a:rPr lang="en-US" sz="1600" dirty="0">
                <a:solidFill>
                  <a:schemeClr val="tx1"/>
                </a:solidFill>
              </a:rPr>
              <a:t>THE</a:t>
            </a:r>
            <a:r>
              <a:rPr lang="en-US" sz="1600" dirty="0"/>
              <a:t> system for documenting faculty activities and accomplishments</a:t>
            </a:r>
          </a:p>
        </p:txBody>
      </p:sp>
    </p:spTree>
    <p:extLst>
      <p:ext uri="{BB962C8B-B14F-4D97-AF65-F5344CB8AC3E}">
        <p14:creationId xmlns:p14="http://schemas.microsoft.com/office/powerpoint/2010/main" val="98043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9774E2-1E88-2786-44CF-6D3D4FB4C9CC}"/>
              </a:ext>
            </a:extLst>
          </p:cNvPr>
          <p:cNvSpPr>
            <a:spLocks noGrp="1"/>
          </p:cNvSpPr>
          <p:nvPr>
            <p:ph type="title" idx="4294967295"/>
          </p:nvPr>
        </p:nvSpPr>
        <p:spPr>
          <a:xfrm>
            <a:off x="1329586" y="636515"/>
            <a:ext cx="8112125" cy="627063"/>
          </a:xfrm>
        </p:spPr>
        <p:txBody>
          <a:bodyPr/>
          <a:lstStyle/>
          <a:p>
            <a:r>
              <a:rPr lang="en-US" dirty="0"/>
              <a:t>Implementation Timeline </a:t>
            </a:r>
          </a:p>
        </p:txBody>
      </p:sp>
      <p:pic>
        <p:nvPicPr>
          <p:cNvPr id="7" name="Picture 6">
            <a:extLst>
              <a:ext uri="{FF2B5EF4-FFF2-40B4-BE49-F238E27FC236}">
                <a16:creationId xmlns:a16="http://schemas.microsoft.com/office/drawing/2014/main" id="{1AB994EB-5FF0-1D07-CCCE-03912482A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430117" y="426192"/>
            <a:ext cx="992421" cy="10477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89C6DE64-A2B6-618E-88E5-F5D49B4964C1}"/>
              </a:ext>
            </a:extLst>
          </p:cNvPr>
          <p:cNvGraphicFramePr/>
          <p:nvPr>
            <p:extLst>
              <p:ext uri="{D42A27DB-BD31-4B8C-83A1-F6EECF244321}">
                <p14:modId xmlns:p14="http://schemas.microsoft.com/office/powerpoint/2010/main" val="678954701"/>
              </p:ext>
            </p:extLst>
          </p:nvPr>
        </p:nvGraphicFramePr>
        <p:xfrm>
          <a:off x="0" y="1408074"/>
          <a:ext cx="8192606" cy="1418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3DCF7039-0170-1E8E-4460-609C08ED89A6}"/>
              </a:ext>
            </a:extLst>
          </p:cNvPr>
          <p:cNvGraphicFramePr/>
          <p:nvPr>
            <p:extLst>
              <p:ext uri="{D42A27DB-BD31-4B8C-83A1-F6EECF244321}">
                <p14:modId xmlns:p14="http://schemas.microsoft.com/office/powerpoint/2010/main" val="1966890195"/>
              </p:ext>
            </p:extLst>
          </p:nvPr>
        </p:nvGraphicFramePr>
        <p:xfrm>
          <a:off x="2245224" y="2946079"/>
          <a:ext cx="6544559" cy="14185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1898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7E9F6-B664-F312-673B-73356E70B00D}"/>
              </a:ext>
            </a:extLst>
          </p:cNvPr>
          <p:cNvSpPr>
            <a:spLocks noGrp="1"/>
          </p:cNvSpPr>
          <p:nvPr>
            <p:ph type="body" idx="4294967295"/>
          </p:nvPr>
        </p:nvSpPr>
        <p:spPr>
          <a:xfrm>
            <a:off x="1183758" y="1973199"/>
            <a:ext cx="3590611" cy="2260600"/>
          </a:xfrm>
        </p:spPr>
        <p:txBody>
          <a:bodyPr/>
          <a:lstStyle/>
          <a:p>
            <a:pPr marL="146050" indent="0">
              <a:buNone/>
            </a:pPr>
            <a:endParaRPr lang="en-US" sz="1400" dirty="0">
              <a:solidFill>
                <a:srgbClr val="231F20"/>
              </a:solidFill>
            </a:endParaRPr>
          </a:p>
          <a:p>
            <a:pPr>
              <a:lnSpc>
                <a:spcPct val="100000"/>
              </a:lnSpc>
              <a:spcAft>
                <a:spcPts val="600"/>
              </a:spcAft>
              <a:buClr>
                <a:srgbClr val="800000"/>
              </a:buClr>
            </a:pPr>
            <a:r>
              <a:rPr lang="en-US" sz="1400" dirty="0">
                <a:solidFill>
                  <a:srgbClr val="231F20"/>
                </a:solidFill>
              </a:rPr>
              <a:t>Leverage for collaboration with IU and outside faculty</a:t>
            </a:r>
          </a:p>
          <a:p>
            <a:pPr>
              <a:lnSpc>
                <a:spcPct val="100000"/>
              </a:lnSpc>
              <a:spcAft>
                <a:spcPts val="600"/>
              </a:spcAft>
              <a:buClr>
                <a:srgbClr val="800000"/>
              </a:buClr>
            </a:pPr>
            <a:r>
              <a:rPr lang="en-US" sz="1400" dirty="0">
                <a:solidFill>
                  <a:srgbClr val="231F20"/>
                </a:solidFill>
              </a:rPr>
              <a:t>Allow students to identify mentors</a:t>
            </a:r>
          </a:p>
          <a:p>
            <a:pPr>
              <a:lnSpc>
                <a:spcPct val="100000"/>
              </a:lnSpc>
              <a:spcAft>
                <a:spcPts val="600"/>
              </a:spcAft>
              <a:buClr>
                <a:srgbClr val="800000"/>
              </a:buClr>
            </a:pPr>
            <a:r>
              <a:rPr lang="en-US" sz="1400" dirty="0">
                <a:solidFill>
                  <a:srgbClr val="231F20"/>
                </a:solidFill>
              </a:rPr>
              <a:t>Identify faculty for awards</a:t>
            </a:r>
          </a:p>
          <a:p>
            <a:pPr>
              <a:lnSpc>
                <a:spcPct val="100000"/>
              </a:lnSpc>
              <a:spcAft>
                <a:spcPts val="600"/>
              </a:spcAft>
              <a:buClr>
                <a:srgbClr val="800000"/>
              </a:buClr>
            </a:pPr>
            <a:r>
              <a:rPr lang="en-US" sz="1400" dirty="0">
                <a:solidFill>
                  <a:srgbClr val="231F20"/>
                </a:solidFill>
              </a:rPr>
              <a:t>Consistent automated web profiles</a:t>
            </a:r>
          </a:p>
          <a:p>
            <a:pPr>
              <a:lnSpc>
                <a:spcPct val="100000"/>
              </a:lnSpc>
              <a:spcAft>
                <a:spcPts val="600"/>
              </a:spcAft>
              <a:buClr>
                <a:srgbClr val="800000"/>
              </a:buClr>
            </a:pPr>
            <a:r>
              <a:rPr lang="en-US" sz="1400" dirty="0">
                <a:solidFill>
                  <a:srgbClr val="231F20"/>
                </a:solidFill>
              </a:rPr>
              <a:t>Improved “Experts” identification</a:t>
            </a:r>
          </a:p>
          <a:p>
            <a:pPr>
              <a:lnSpc>
                <a:spcPct val="100000"/>
              </a:lnSpc>
              <a:spcAft>
                <a:spcPts val="600"/>
              </a:spcAft>
              <a:buClr>
                <a:srgbClr val="800000"/>
              </a:buClr>
            </a:pPr>
            <a:r>
              <a:rPr lang="en-US" sz="1400" dirty="0">
                <a:solidFill>
                  <a:srgbClr val="231F20"/>
                </a:solidFill>
              </a:rPr>
              <a:t>Identify scope of associations, conferences, publications within a unit</a:t>
            </a:r>
          </a:p>
          <a:p>
            <a:pPr>
              <a:lnSpc>
                <a:spcPct val="100000"/>
              </a:lnSpc>
              <a:spcAft>
                <a:spcPts val="600"/>
              </a:spcAft>
              <a:buClr>
                <a:srgbClr val="800000"/>
              </a:buClr>
            </a:pPr>
            <a:endParaRPr lang="en-US" sz="1400" dirty="0">
              <a:solidFill>
                <a:srgbClr val="231F20"/>
              </a:solidFill>
            </a:endParaRPr>
          </a:p>
          <a:p>
            <a:pPr>
              <a:buClr>
                <a:srgbClr val="800000"/>
              </a:buClr>
            </a:pPr>
            <a:endParaRPr lang="en-US" sz="1400" dirty="0">
              <a:solidFill>
                <a:srgbClr val="231F20"/>
              </a:solidFill>
            </a:endParaRPr>
          </a:p>
        </p:txBody>
      </p:sp>
      <p:sp>
        <p:nvSpPr>
          <p:cNvPr id="3" name="Text Placeholder 2">
            <a:extLst>
              <a:ext uri="{FF2B5EF4-FFF2-40B4-BE49-F238E27FC236}">
                <a16:creationId xmlns:a16="http://schemas.microsoft.com/office/drawing/2014/main" id="{7ABCBAE5-6F7E-4B1E-54F0-83501E2C9FCF}"/>
              </a:ext>
            </a:extLst>
          </p:cNvPr>
          <p:cNvSpPr>
            <a:spLocks noGrp="1"/>
          </p:cNvSpPr>
          <p:nvPr>
            <p:ph type="body" idx="4294967295"/>
          </p:nvPr>
        </p:nvSpPr>
        <p:spPr>
          <a:xfrm>
            <a:off x="4856346" y="2220638"/>
            <a:ext cx="3770493" cy="2260600"/>
          </a:xfrm>
        </p:spPr>
        <p:txBody>
          <a:bodyPr/>
          <a:lstStyle/>
          <a:p>
            <a:pPr>
              <a:lnSpc>
                <a:spcPct val="100000"/>
              </a:lnSpc>
              <a:spcAft>
                <a:spcPts val="600"/>
              </a:spcAft>
              <a:buClr>
                <a:srgbClr val="800000"/>
              </a:buClr>
            </a:pPr>
            <a:r>
              <a:rPr lang="en-US" sz="1400" dirty="0">
                <a:solidFill>
                  <a:srgbClr val="231F20"/>
                </a:solidFill>
              </a:rPr>
              <a:t>Provide content for IU publications and press releases</a:t>
            </a:r>
          </a:p>
          <a:p>
            <a:pPr>
              <a:lnSpc>
                <a:spcPct val="100000"/>
              </a:lnSpc>
              <a:spcAft>
                <a:spcPts val="600"/>
              </a:spcAft>
              <a:buClr>
                <a:srgbClr val="800000"/>
              </a:buClr>
            </a:pPr>
            <a:r>
              <a:rPr lang="en-US" sz="1400" dirty="0">
                <a:solidFill>
                  <a:srgbClr val="231F20"/>
                </a:solidFill>
              </a:rPr>
              <a:t>Identifying work aligned with strategic initiatives</a:t>
            </a:r>
          </a:p>
          <a:p>
            <a:pPr>
              <a:lnSpc>
                <a:spcPct val="100000"/>
              </a:lnSpc>
              <a:spcAft>
                <a:spcPts val="600"/>
              </a:spcAft>
              <a:buClr>
                <a:srgbClr val="800000"/>
              </a:buClr>
            </a:pPr>
            <a:r>
              <a:rPr lang="en-US" sz="1400" dirty="0">
                <a:solidFill>
                  <a:srgbClr val="231F20"/>
                </a:solidFill>
              </a:rPr>
              <a:t>Input in annual reports for alumni</a:t>
            </a:r>
          </a:p>
          <a:p>
            <a:pPr>
              <a:lnSpc>
                <a:spcPct val="100000"/>
              </a:lnSpc>
              <a:spcAft>
                <a:spcPts val="600"/>
              </a:spcAft>
              <a:buClr>
                <a:srgbClr val="800000"/>
              </a:buClr>
            </a:pPr>
            <a:r>
              <a:rPr lang="en-US" sz="1400" dirty="0">
                <a:solidFill>
                  <a:srgbClr val="231F20"/>
                </a:solidFill>
              </a:rPr>
              <a:t>Support for merit raises</a:t>
            </a:r>
          </a:p>
          <a:p>
            <a:pPr>
              <a:lnSpc>
                <a:spcPct val="100000"/>
              </a:lnSpc>
              <a:spcAft>
                <a:spcPts val="600"/>
              </a:spcAft>
              <a:buClr>
                <a:srgbClr val="800000"/>
              </a:buClr>
            </a:pPr>
            <a:r>
              <a:rPr lang="en-US" sz="1400" dirty="0">
                <a:solidFill>
                  <a:srgbClr val="231F20"/>
                </a:solidFill>
              </a:rPr>
              <a:t>Tell assessment stories</a:t>
            </a:r>
          </a:p>
          <a:p>
            <a:pPr>
              <a:lnSpc>
                <a:spcPct val="100000"/>
              </a:lnSpc>
              <a:spcAft>
                <a:spcPts val="600"/>
              </a:spcAft>
              <a:buClr>
                <a:srgbClr val="800000"/>
              </a:buClr>
            </a:pPr>
            <a:r>
              <a:rPr lang="en-US" sz="1400" dirty="0">
                <a:solidFill>
                  <a:srgbClr val="231F20"/>
                </a:solidFill>
              </a:rPr>
              <a:t>Being able to celebrate accomplishments</a:t>
            </a:r>
          </a:p>
          <a:p>
            <a:pPr>
              <a:buClr>
                <a:srgbClr val="800000"/>
              </a:buClr>
            </a:pPr>
            <a:endParaRPr lang="en-US" sz="1400" dirty="0">
              <a:solidFill>
                <a:srgbClr val="231F20"/>
              </a:solidFill>
            </a:endParaRPr>
          </a:p>
        </p:txBody>
      </p:sp>
      <p:sp>
        <p:nvSpPr>
          <p:cNvPr id="4" name="Title 3">
            <a:extLst>
              <a:ext uri="{FF2B5EF4-FFF2-40B4-BE49-F238E27FC236}">
                <a16:creationId xmlns:a16="http://schemas.microsoft.com/office/drawing/2014/main" id="{959774E2-1E88-2786-44CF-6D3D4FB4C9CC}"/>
              </a:ext>
            </a:extLst>
          </p:cNvPr>
          <p:cNvSpPr>
            <a:spLocks noGrp="1"/>
          </p:cNvSpPr>
          <p:nvPr>
            <p:ph type="title" idx="4294967295"/>
          </p:nvPr>
        </p:nvSpPr>
        <p:spPr>
          <a:xfrm>
            <a:off x="1329586" y="636515"/>
            <a:ext cx="8112125" cy="627063"/>
          </a:xfrm>
        </p:spPr>
        <p:txBody>
          <a:bodyPr/>
          <a:lstStyle/>
          <a:p>
            <a:r>
              <a:rPr lang="en-US" dirty="0"/>
              <a:t>Ideas for the Future</a:t>
            </a:r>
          </a:p>
        </p:txBody>
      </p:sp>
      <p:pic>
        <p:nvPicPr>
          <p:cNvPr id="7" name="Picture 6">
            <a:extLst>
              <a:ext uri="{FF2B5EF4-FFF2-40B4-BE49-F238E27FC236}">
                <a16:creationId xmlns:a16="http://schemas.microsoft.com/office/drawing/2014/main" id="{1AB994EB-5FF0-1D07-CCCE-03912482A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430117" y="426192"/>
            <a:ext cx="992421" cy="1047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8B729F-13CB-5B0C-8466-0B929DAE13A7}"/>
              </a:ext>
            </a:extLst>
          </p:cNvPr>
          <p:cNvSpPr txBox="1"/>
          <p:nvPr/>
        </p:nvSpPr>
        <p:spPr>
          <a:xfrm>
            <a:off x="1183758" y="1644109"/>
            <a:ext cx="7128288" cy="584775"/>
          </a:xfrm>
          <a:prstGeom prst="rect">
            <a:avLst/>
          </a:prstGeom>
          <a:noFill/>
        </p:spPr>
        <p:txBody>
          <a:bodyPr wrap="square">
            <a:spAutoFit/>
          </a:bodyPr>
          <a:lstStyle/>
          <a:p>
            <a:pPr marL="146050" indent="0">
              <a:buNone/>
            </a:pPr>
            <a:r>
              <a:rPr lang="en-US" sz="1600" dirty="0"/>
              <a:t>Pilot members generated over 100 ideas of how we could potentially use Elements.</a:t>
            </a:r>
          </a:p>
        </p:txBody>
      </p:sp>
    </p:spTree>
    <p:extLst>
      <p:ext uri="{BB962C8B-B14F-4D97-AF65-F5344CB8AC3E}">
        <p14:creationId xmlns:p14="http://schemas.microsoft.com/office/powerpoint/2010/main" val="266006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AA3C250-FFB6-01A0-6857-5E9DB84BB90F}"/>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pic>
        <p:nvPicPr>
          <p:cNvPr id="3" name="Picture 2">
            <a:extLst>
              <a:ext uri="{FF2B5EF4-FFF2-40B4-BE49-F238E27FC236}">
                <a16:creationId xmlns:a16="http://schemas.microsoft.com/office/drawing/2014/main" id="{C4826754-27E9-4C89-D595-D0BB270C0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1488087" y="1234745"/>
            <a:ext cx="2093237" cy="2209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43B8CA-2339-08A0-1E65-2B20796361D7}"/>
              </a:ext>
            </a:extLst>
          </p:cNvPr>
          <p:cNvSpPr>
            <a:spLocks noGrp="1"/>
          </p:cNvSpPr>
          <p:nvPr>
            <p:ph type="title" idx="4294967295"/>
          </p:nvPr>
        </p:nvSpPr>
        <p:spPr>
          <a:xfrm>
            <a:off x="3487532" y="1736109"/>
            <a:ext cx="5019386" cy="1207128"/>
          </a:xfrm>
        </p:spPr>
        <p:txBody>
          <a:bodyPr/>
          <a:lstStyle/>
          <a:p>
            <a:r>
              <a:rPr lang="en-US" sz="3600" dirty="0">
                <a:solidFill>
                  <a:srgbClr val="231F20"/>
                </a:solidFill>
              </a:rPr>
              <a:t>Accessing and Navigating the System</a:t>
            </a:r>
          </a:p>
        </p:txBody>
      </p:sp>
    </p:spTree>
    <p:extLst>
      <p:ext uri="{BB962C8B-B14F-4D97-AF65-F5344CB8AC3E}">
        <p14:creationId xmlns:p14="http://schemas.microsoft.com/office/powerpoint/2010/main" val="347682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F46E2-55FC-E75B-4779-C856A9D9687D}"/>
              </a:ext>
            </a:extLst>
          </p:cNvPr>
          <p:cNvPicPr>
            <a:picLocks noChangeAspect="1"/>
          </p:cNvPicPr>
          <p:nvPr/>
        </p:nvPicPr>
        <p:blipFill>
          <a:blip r:embed="rId2"/>
          <a:stretch>
            <a:fillRect/>
          </a:stretch>
        </p:blipFill>
        <p:spPr>
          <a:xfrm>
            <a:off x="82889" y="0"/>
            <a:ext cx="8978221" cy="5143500"/>
          </a:xfrm>
          <a:prstGeom prst="rect">
            <a:avLst/>
          </a:prstGeom>
        </p:spPr>
      </p:pic>
      <p:sp>
        <p:nvSpPr>
          <p:cNvPr id="4" name="Callout: Line 3">
            <a:extLst>
              <a:ext uri="{FF2B5EF4-FFF2-40B4-BE49-F238E27FC236}">
                <a16:creationId xmlns:a16="http://schemas.microsoft.com/office/drawing/2014/main" id="{E0913880-C999-8657-3883-31A763069F36}"/>
              </a:ext>
            </a:extLst>
          </p:cNvPr>
          <p:cNvSpPr/>
          <p:nvPr/>
        </p:nvSpPr>
        <p:spPr>
          <a:xfrm>
            <a:off x="547140" y="344774"/>
            <a:ext cx="996846"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Main Menu</a:t>
            </a:r>
          </a:p>
        </p:txBody>
      </p:sp>
      <p:sp>
        <p:nvSpPr>
          <p:cNvPr id="5" name="Callout: Line 4">
            <a:extLst>
              <a:ext uri="{FF2B5EF4-FFF2-40B4-BE49-F238E27FC236}">
                <a16:creationId xmlns:a16="http://schemas.microsoft.com/office/drawing/2014/main" id="{D33F4FF8-A172-F9E9-C1B2-94424194DB49}"/>
              </a:ext>
            </a:extLst>
          </p:cNvPr>
          <p:cNvSpPr/>
          <p:nvPr/>
        </p:nvSpPr>
        <p:spPr>
          <a:xfrm>
            <a:off x="547140" y="850692"/>
            <a:ext cx="996846"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Homepage</a:t>
            </a:r>
          </a:p>
        </p:txBody>
      </p:sp>
      <p:sp>
        <p:nvSpPr>
          <p:cNvPr id="6" name="Callout: Line 5">
            <a:extLst>
              <a:ext uri="{FF2B5EF4-FFF2-40B4-BE49-F238E27FC236}">
                <a16:creationId xmlns:a16="http://schemas.microsoft.com/office/drawing/2014/main" id="{2C852806-E18B-E273-5189-03CFFCEB3D2D}"/>
              </a:ext>
            </a:extLst>
          </p:cNvPr>
          <p:cNvSpPr/>
          <p:nvPr/>
        </p:nvSpPr>
        <p:spPr>
          <a:xfrm>
            <a:off x="547140" y="1356610"/>
            <a:ext cx="996846"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Profile</a:t>
            </a:r>
          </a:p>
        </p:txBody>
      </p:sp>
      <p:sp>
        <p:nvSpPr>
          <p:cNvPr id="7" name="Callout: Line 6">
            <a:extLst>
              <a:ext uri="{FF2B5EF4-FFF2-40B4-BE49-F238E27FC236}">
                <a16:creationId xmlns:a16="http://schemas.microsoft.com/office/drawing/2014/main" id="{6AA72133-53A6-29FD-959F-31D516EE8A65}"/>
              </a:ext>
            </a:extLst>
          </p:cNvPr>
          <p:cNvSpPr/>
          <p:nvPr/>
        </p:nvSpPr>
        <p:spPr>
          <a:xfrm>
            <a:off x="4649448" y="1932482"/>
            <a:ext cx="1046814"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Action Panel</a:t>
            </a:r>
          </a:p>
        </p:txBody>
      </p:sp>
      <p:sp>
        <p:nvSpPr>
          <p:cNvPr id="8" name="Callout: Line 7">
            <a:extLst>
              <a:ext uri="{FF2B5EF4-FFF2-40B4-BE49-F238E27FC236}">
                <a16:creationId xmlns:a16="http://schemas.microsoft.com/office/drawing/2014/main" id="{2444DD74-676D-7538-CCD3-063907294986}"/>
              </a:ext>
            </a:extLst>
          </p:cNvPr>
          <p:cNvSpPr/>
          <p:nvPr/>
        </p:nvSpPr>
        <p:spPr>
          <a:xfrm>
            <a:off x="6470753" y="618343"/>
            <a:ext cx="996846" cy="385998"/>
          </a:xfrm>
          <a:prstGeom prst="borderCallout1">
            <a:avLst>
              <a:gd name="adj1" fmla="val 48982"/>
              <a:gd name="adj2" fmla="val 99187"/>
              <a:gd name="adj3" fmla="val -6105"/>
              <a:gd name="adj4" fmla="val 119562"/>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Account Options</a:t>
            </a:r>
          </a:p>
        </p:txBody>
      </p:sp>
      <p:sp>
        <p:nvSpPr>
          <p:cNvPr id="10" name="Callout: Line 9">
            <a:extLst>
              <a:ext uri="{FF2B5EF4-FFF2-40B4-BE49-F238E27FC236}">
                <a16:creationId xmlns:a16="http://schemas.microsoft.com/office/drawing/2014/main" id="{AD32B83F-26E7-1B2F-B2A4-EB5FD2E790ED}"/>
              </a:ext>
            </a:extLst>
          </p:cNvPr>
          <p:cNvSpPr/>
          <p:nvPr/>
        </p:nvSpPr>
        <p:spPr>
          <a:xfrm>
            <a:off x="4389619" y="3416507"/>
            <a:ext cx="996846" cy="385998"/>
          </a:xfrm>
          <a:prstGeom prst="borderCallout1">
            <a:avLst>
              <a:gd name="adj1" fmla="val 48982"/>
              <a:gd name="adj2" fmla="val 99187"/>
              <a:gd name="adj3" fmla="val -76007"/>
              <a:gd name="adj4" fmla="val 275201"/>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Categories</a:t>
            </a:r>
          </a:p>
        </p:txBody>
      </p:sp>
      <p:cxnSp>
        <p:nvCxnSpPr>
          <p:cNvPr id="12" name="Straight Connector 11">
            <a:extLst>
              <a:ext uri="{FF2B5EF4-FFF2-40B4-BE49-F238E27FC236}">
                <a16:creationId xmlns:a16="http://schemas.microsoft.com/office/drawing/2014/main" id="{B559A0F3-D36A-8F65-AE1B-6380AE5AA715}"/>
              </a:ext>
            </a:extLst>
          </p:cNvPr>
          <p:cNvCxnSpPr>
            <a:stCxn id="10" idx="3"/>
          </p:cNvCxnSpPr>
          <p:nvPr/>
        </p:nvCxnSpPr>
        <p:spPr>
          <a:xfrm flipV="1">
            <a:off x="4888042" y="3125449"/>
            <a:ext cx="343525" cy="291058"/>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391C4030-58F8-81C5-FF6C-EF4A9DCA2166}"/>
              </a:ext>
            </a:extLst>
          </p:cNvPr>
          <p:cNvCxnSpPr>
            <a:cxnSpLocks/>
          </p:cNvCxnSpPr>
          <p:nvPr/>
        </p:nvCxnSpPr>
        <p:spPr>
          <a:xfrm flipH="1" flipV="1">
            <a:off x="4400236" y="3125449"/>
            <a:ext cx="343525" cy="291058"/>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24A77BC5-3592-A418-7B5D-17D8EDB05B2B}"/>
              </a:ext>
            </a:extLst>
          </p:cNvPr>
          <p:cNvCxnSpPr>
            <a:cxnSpLocks/>
            <a:stCxn id="10" idx="2"/>
          </p:cNvCxnSpPr>
          <p:nvPr/>
        </p:nvCxnSpPr>
        <p:spPr>
          <a:xfrm flipH="1" flipV="1">
            <a:off x="2588924" y="3131694"/>
            <a:ext cx="1800695" cy="477812"/>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sp>
        <p:nvSpPr>
          <p:cNvPr id="18" name="Callout: Line 17">
            <a:extLst>
              <a:ext uri="{FF2B5EF4-FFF2-40B4-BE49-F238E27FC236}">
                <a16:creationId xmlns:a16="http://schemas.microsoft.com/office/drawing/2014/main" id="{E4F1DDF0-BE2D-C1CE-3009-2F1CC3A56F08}"/>
              </a:ext>
            </a:extLst>
          </p:cNvPr>
          <p:cNvSpPr/>
          <p:nvPr/>
        </p:nvSpPr>
        <p:spPr>
          <a:xfrm>
            <a:off x="1339120" y="4198495"/>
            <a:ext cx="1046814"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Activities</a:t>
            </a:r>
          </a:p>
        </p:txBody>
      </p:sp>
      <p:sp>
        <p:nvSpPr>
          <p:cNvPr id="19" name="Callout: Line 18">
            <a:extLst>
              <a:ext uri="{FF2B5EF4-FFF2-40B4-BE49-F238E27FC236}">
                <a16:creationId xmlns:a16="http://schemas.microsoft.com/office/drawing/2014/main" id="{3E850E4F-7578-448C-F222-700838B9818C}"/>
              </a:ext>
            </a:extLst>
          </p:cNvPr>
          <p:cNvSpPr/>
          <p:nvPr/>
        </p:nvSpPr>
        <p:spPr>
          <a:xfrm>
            <a:off x="7560038" y="4265951"/>
            <a:ext cx="1046814" cy="322288"/>
          </a:xfrm>
          <a:prstGeom prst="borderCallout1">
            <a:avLst>
              <a:gd name="adj1" fmla="val 44331"/>
              <a:gd name="adj2" fmla="val -814"/>
              <a:gd name="adj3" fmla="val 165988"/>
              <a:gd name="adj4" fmla="val -13092"/>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Add Activity</a:t>
            </a:r>
          </a:p>
        </p:txBody>
      </p:sp>
    </p:spTree>
    <p:extLst>
      <p:ext uri="{BB962C8B-B14F-4D97-AF65-F5344CB8AC3E}">
        <p14:creationId xmlns:p14="http://schemas.microsoft.com/office/powerpoint/2010/main" val="249660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7E9F6-B664-F312-673B-73356E70B00D}"/>
              </a:ext>
            </a:extLst>
          </p:cNvPr>
          <p:cNvSpPr>
            <a:spLocks noGrp="1"/>
          </p:cNvSpPr>
          <p:nvPr>
            <p:ph type="body" idx="4294967295"/>
          </p:nvPr>
        </p:nvSpPr>
        <p:spPr>
          <a:xfrm>
            <a:off x="1266204" y="1800812"/>
            <a:ext cx="6753534" cy="2260600"/>
          </a:xfrm>
        </p:spPr>
        <p:txBody>
          <a:bodyPr/>
          <a:lstStyle/>
          <a:p>
            <a:pPr marL="146050" indent="0">
              <a:buNone/>
            </a:pPr>
            <a:endParaRPr lang="en-US" sz="1400" dirty="0">
              <a:solidFill>
                <a:srgbClr val="231F20"/>
              </a:solidFill>
            </a:endParaRPr>
          </a:p>
          <a:p>
            <a:pPr marL="146050" indent="0">
              <a:lnSpc>
                <a:spcPct val="100000"/>
              </a:lnSpc>
              <a:spcAft>
                <a:spcPts val="600"/>
              </a:spcAft>
              <a:buClr>
                <a:srgbClr val="800000"/>
              </a:buClr>
              <a:buNone/>
            </a:pPr>
            <a:r>
              <a:rPr lang="en-US" sz="2800" dirty="0">
                <a:solidFill>
                  <a:srgbClr val="231F20"/>
                </a:solidFill>
              </a:rPr>
              <a:t>URL for Elements Test System </a:t>
            </a:r>
            <a:r>
              <a:rPr lang="en-US" sz="2800" dirty="0">
                <a:solidFill>
                  <a:schemeClr val="bg2"/>
                </a:solidFill>
                <a:hlinkClick r:id="rId3">
                  <a:extLst>
                    <a:ext uri="{A12FA001-AC4F-418D-AE19-62706E023703}">
                      <ahyp:hlinkClr xmlns:ahyp="http://schemas.microsoft.com/office/drawing/2018/hyperlinkcolor" val="tx"/>
                    </a:ext>
                  </a:extLst>
                </a:hlinkClick>
              </a:rPr>
              <a:t>https://test.iu.elements.symplectic.org</a:t>
            </a:r>
            <a:endParaRPr lang="en-US" sz="2800" dirty="0">
              <a:solidFill>
                <a:schemeClr val="bg2"/>
              </a:solidFill>
            </a:endParaRPr>
          </a:p>
          <a:p>
            <a:pPr marL="146050" indent="0">
              <a:lnSpc>
                <a:spcPct val="100000"/>
              </a:lnSpc>
              <a:spcAft>
                <a:spcPts val="600"/>
              </a:spcAft>
              <a:buClr>
                <a:srgbClr val="800000"/>
              </a:buClr>
              <a:buNone/>
            </a:pPr>
            <a:endParaRPr lang="en-US" sz="2800" dirty="0">
              <a:solidFill>
                <a:srgbClr val="231F20"/>
              </a:solidFill>
            </a:endParaRPr>
          </a:p>
          <a:p>
            <a:pPr>
              <a:buClr>
                <a:srgbClr val="800000"/>
              </a:buClr>
            </a:pPr>
            <a:endParaRPr lang="en-US" sz="1400" dirty="0">
              <a:solidFill>
                <a:srgbClr val="231F20"/>
              </a:solidFill>
            </a:endParaRPr>
          </a:p>
        </p:txBody>
      </p:sp>
      <p:sp>
        <p:nvSpPr>
          <p:cNvPr id="4" name="Title 3">
            <a:extLst>
              <a:ext uri="{FF2B5EF4-FFF2-40B4-BE49-F238E27FC236}">
                <a16:creationId xmlns:a16="http://schemas.microsoft.com/office/drawing/2014/main" id="{959774E2-1E88-2786-44CF-6D3D4FB4C9CC}"/>
              </a:ext>
            </a:extLst>
          </p:cNvPr>
          <p:cNvSpPr>
            <a:spLocks noGrp="1"/>
          </p:cNvSpPr>
          <p:nvPr>
            <p:ph type="title" idx="4294967295"/>
          </p:nvPr>
        </p:nvSpPr>
        <p:spPr>
          <a:xfrm>
            <a:off x="1329586" y="636515"/>
            <a:ext cx="8112125" cy="627063"/>
          </a:xfrm>
        </p:spPr>
        <p:txBody>
          <a:bodyPr/>
          <a:lstStyle/>
          <a:p>
            <a:r>
              <a:rPr lang="en-US" dirty="0"/>
              <a:t>Accessing the System</a:t>
            </a:r>
          </a:p>
        </p:txBody>
      </p:sp>
      <p:pic>
        <p:nvPicPr>
          <p:cNvPr id="7" name="Picture 6">
            <a:extLst>
              <a:ext uri="{FF2B5EF4-FFF2-40B4-BE49-F238E27FC236}">
                <a16:creationId xmlns:a16="http://schemas.microsoft.com/office/drawing/2014/main" id="{1AB994EB-5FF0-1D07-CCCE-03912482A0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425"/>
          <a:stretch/>
        </p:blipFill>
        <p:spPr bwMode="auto">
          <a:xfrm>
            <a:off x="430117" y="426192"/>
            <a:ext cx="992421" cy="104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14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F46E2-55FC-E75B-4779-C856A9D9687D}"/>
              </a:ext>
            </a:extLst>
          </p:cNvPr>
          <p:cNvPicPr>
            <a:picLocks noChangeAspect="1"/>
          </p:cNvPicPr>
          <p:nvPr/>
        </p:nvPicPr>
        <p:blipFill>
          <a:blip r:embed="rId2"/>
          <a:stretch>
            <a:fillRect/>
          </a:stretch>
        </p:blipFill>
        <p:spPr>
          <a:xfrm>
            <a:off x="82889" y="0"/>
            <a:ext cx="8978221" cy="5143500"/>
          </a:xfrm>
          <a:prstGeom prst="rect">
            <a:avLst/>
          </a:prstGeom>
        </p:spPr>
      </p:pic>
      <p:sp>
        <p:nvSpPr>
          <p:cNvPr id="4" name="Callout: Line 3">
            <a:extLst>
              <a:ext uri="{FF2B5EF4-FFF2-40B4-BE49-F238E27FC236}">
                <a16:creationId xmlns:a16="http://schemas.microsoft.com/office/drawing/2014/main" id="{E0913880-C999-8657-3883-31A763069F36}"/>
              </a:ext>
            </a:extLst>
          </p:cNvPr>
          <p:cNvSpPr/>
          <p:nvPr/>
        </p:nvSpPr>
        <p:spPr>
          <a:xfrm>
            <a:off x="547140" y="344774"/>
            <a:ext cx="996846"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Main Menu</a:t>
            </a:r>
          </a:p>
        </p:txBody>
      </p:sp>
      <p:sp>
        <p:nvSpPr>
          <p:cNvPr id="5" name="Callout: Line 4">
            <a:extLst>
              <a:ext uri="{FF2B5EF4-FFF2-40B4-BE49-F238E27FC236}">
                <a16:creationId xmlns:a16="http://schemas.microsoft.com/office/drawing/2014/main" id="{D33F4FF8-A172-F9E9-C1B2-94424194DB49}"/>
              </a:ext>
            </a:extLst>
          </p:cNvPr>
          <p:cNvSpPr/>
          <p:nvPr/>
        </p:nvSpPr>
        <p:spPr>
          <a:xfrm>
            <a:off x="547140" y="850692"/>
            <a:ext cx="996846"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Homepage</a:t>
            </a:r>
          </a:p>
        </p:txBody>
      </p:sp>
      <p:sp>
        <p:nvSpPr>
          <p:cNvPr id="6" name="Callout: Line 5">
            <a:extLst>
              <a:ext uri="{FF2B5EF4-FFF2-40B4-BE49-F238E27FC236}">
                <a16:creationId xmlns:a16="http://schemas.microsoft.com/office/drawing/2014/main" id="{2C852806-E18B-E273-5189-03CFFCEB3D2D}"/>
              </a:ext>
            </a:extLst>
          </p:cNvPr>
          <p:cNvSpPr/>
          <p:nvPr/>
        </p:nvSpPr>
        <p:spPr>
          <a:xfrm>
            <a:off x="547140" y="1356610"/>
            <a:ext cx="996846"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Profile</a:t>
            </a:r>
          </a:p>
        </p:txBody>
      </p:sp>
      <p:sp>
        <p:nvSpPr>
          <p:cNvPr id="7" name="Callout: Line 6">
            <a:extLst>
              <a:ext uri="{FF2B5EF4-FFF2-40B4-BE49-F238E27FC236}">
                <a16:creationId xmlns:a16="http://schemas.microsoft.com/office/drawing/2014/main" id="{6AA72133-53A6-29FD-959F-31D516EE8A65}"/>
              </a:ext>
            </a:extLst>
          </p:cNvPr>
          <p:cNvSpPr/>
          <p:nvPr/>
        </p:nvSpPr>
        <p:spPr>
          <a:xfrm>
            <a:off x="4649448" y="1932482"/>
            <a:ext cx="1046814"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Action Panel</a:t>
            </a:r>
          </a:p>
        </p:txBody>
      </p:sp>
      <p:sp>
        <p:nvSpPr>
          <p:cNvPr id="8" name="Callout: Line 7">
            <a:extLst>
              <a:ext uri="{FF2B5EF4-FFF2-40B4-BE49-F238E27FC236}">
                <a16:creationId xmlns:a16="http://schemas.microsoft.com/office/drawing/2014/main" id="{2444DD74-676D-7538-CCD3-063907294986}"/>
              </a:ext>
            </a:extLst>
          </p:cNvPr>
          <p:cNvSpPr/>
          <p:nvPr/>
        </p:nvSpPr>
        <p:spPr>
          <a:xfrm>
            <a:off x="6470753" y="618343"/>
            <a:ext cx="996846" cy="385998"/>
          </a:xfrm>
          <a:prstGeom prst="borderCallout1">
            <a:avLst>
              <a:gd name="adj1" fmla="val 48982"/>
              <a:gd name="adj2" fmla="val 99187"/>
              <a:gd name="adj3" fmla="val -6105"/>
              <a:gd name="adj4" fmla="val 119562"/>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Account Options</a:t>
            </a:r>
          </a:p>
        </p:txBody>
      </p:sp>
      <p:sp>
        <p:nvSpPr>
          <p:cNvPr id="10" name="Callout: Line 9">
            <a:extLst>
              <a:ext uri="{FF2B5EF4-FFF2-40B4-BE49-F238E27FC236}">
                <a16:creationId xmlns:a16="http://schemas.microsoft.com/office/drawing/2014/main" id="{AD32B83F-26E7-1B2F-B2A4-EB5FD2E790ED}"/>
              </a:ext>
            </a:extLst>
          </p:cNvPr>
          <p:cNvSpPr/>
          <p:nvPr/>
        </p:nvSpPr>
        <p:spPr>
          <a:xfrm>
            <a:off x="4389619" y="3416507"/>
            <a:ext cx="996846" cy="385998"/>
          </a:xfrm>
          <a:prstGeom prst="borderCallout1">
            <a:avLst>
              <a:gd name="adj1" fmla="val 48982"/>
              <a:gd name="adj2" fmla="val 99187"/>
              <a:gd name="adj3" fmla="val -76007"/>
              <a:gd name="adj4" fmla="val 275201"/>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Categories</a:t>
            </a:r>
          </a:p>
        </p:txBody>
      </p:sp>
      <p:cxnSp>
        <p:nvCxnSpPr>
          <p:cNvPr id="12" name="Straight Connector 11">
            <a:extLst>
              <a:ext uri="{FF2B5EF4-FFF2-40B4-BE49-F238E27FC236}">
                <a16:creationId xmlns:a16="http://schemas.microsoft.com/office/drawing/2014/main" id="{B559A0F3-D36A-8F65-AE1B-6380AE5AA715}"/>
              </a:ext>
            </a:extLst>
          </p:cNvPr>
          <p:cNvCxnSpPr>
            <a:stCxn id="10" idx="3"/>
          </p:cNvCxnSpPr>
          <p:nvPr/>
        </p:nvCxnSpPr>
        <p:spPr>
          <a:xfrm flipV="1">
            <a:off x="4888042" y="3125449"/>
            <a:ext cx="343525" cy="291058"/>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391C4030-58F8-81C5-FF6C-EF4A9DCA2166}"/>
              </a:ext>
            </a:extLst>
          </p:cNvPr>
          <p:cNvCxnSpPr>
            <a:cxnSpLocks/>
          </p:cNvCxnSpPr>
          <p:nvPr/>
        </p:nvCxnSpPr>
        <p:spPr>
          <a:xfrm flipH="1" flipV="1">
            <a:off x="4400236" y="3125449"/>
            <a:ext cx="343525" cy="291058"/>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cxnSp>
        <p:nvCxnSpPr>
          <p:cNvPr id="14" name="Straight Connector 13">
            <a:extLst>
              <a:ext uri="{FF2B5EF4-FFF2-40B4-BE49-F238E27FC236}">
                <a16:creationId xmlns:a16="http://schemas.microsoft.com/office/drawing/2014/main" id="{24A77BC5-3592-A418-7B5D-17D8EDB05B2B}"/>
              </a:ext>
            </a:extLst>
          </p:cNvPr>
          <p:cNvCxnSpPr>
            <a:cxnSpLocks/>
            <a:stCxn id="10" idx="2"/>
          </p:cNvCxnSpPr>
          <p:nvPr/>
        </p:nvCxnSpPr>
        <p:spPr>
          <a:xfrm flipH="1" flipV="1">
            <a:off x="2588924" y="3131694"/>
            <a:ext cx="1800695" cy="477812"/>
          </a:xfrm>
          <a:prstGeom prst="line">
            <a:avLst/>
          </a:prstGeom>
          <a:ln w="19050">
            <a:solidFill>
              <a:schemeClr val="bg2"/>
            </a:solidFill>
          </a:ln>
        </p:spPr>
        <p:style>
          <a:lnRef idx="1">
            <a:schemeClr val="accent3"/>
          </a:lnRef>
          <a:fillRef idx="0">
            <a:schemeClr val="accent3"/>
          </a:fillRef>
          <a:effectRef idx="0">
            <a:schemeClr val="accent3"/>
          </a:effectRef>
          <a:fontRef idx="minor">
            <a:schemeClr val="tx1"/>
          </a:fontRef>
        </p:style>
      </p:cxnSp>
      <p:sp>
        <p:nvSpPr>
          <p:cNvPr id="18" name="Callout: Line 17">
            <a:extLst>
              <a:ext uri="{FF2B5EF4-FFF2-40B4-BE49-F238E27FC236}">
                <a16:creationId xmlns:a16="http://schemas.microsoft.com/office/drawing/2014/main" id="{E4F1DDF0-BE2D-C1CE-3009-2F1CC3A56F08}"/>
              </a:ext>
            </a:extLst>
          </p:cNvPr>
          <p:cNvSpPr/>
          <p:nvPr/>
        </p:nvSpPr>
        <p:spPr>
          <a:xfrm>
            <a:off x="1339120" y="4198495"/>
            <a:ext cx="1046814" cy="322288"/>
          </a:xfrm>
          <a:prstGeom prst="borderCallout1">
            <a:avLst>
              <a:gd name="adj1" fmla="val 44331"/>
              <a:gd name="adj2" fmla="val -814"/>
              <a:gd name="adj3" fmla="val -45640"/>
              <a:gd name="adj4" fmla="val -19536"/>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Activities</a:t>
            </a:r>
          </a:p>
        </p:txBody>
      </p:sp>
      <p:sp>
        <p:nvSpPr>
          <p:cNvPr id="19" name="Callout: Line 18">
            <a:extLst>
              <a:ext uri="{FF2B5EF4-FFF2-40B4-BE49-F238E27FC236}">
                <a16:creationId xmlns:a16="http://schemas.microsoft.com/office/drawing/2014/main" id="{3E850E4F-7578-448C-F222-700838B9818C}"/>
              </a:ext>
            </a:extLst>
          </p:cNvPr>
          <p:cNvSpPr/>
          <p:nvPr/>
        </p:nvSpPr>
        <p:spPr>
          <a:xfrm>
            <a:off x="7560038" y="4265951"/>
            <a:ext cx="1046814" cy="322288"/>
          </a:xfrm>
          <a:prstGeom prst="borderCallout1">
            <a:avLst>
              <a:gd name="adj1" fmla="val 44331"/>
              <a:gd name="adj2" fmla="val -814"/>
              <a:gd name="adj3" fmla="val 165988"/>
              <a:gd name="adj4" fmla="val -13092"/>
            </a:avLst>
          </a:prstGeom>
          <a:solidFill>
            <a:srgbClr val="EFC9BF"/>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Add Activity</a:t>
            </a:r>
          </a:p>
        </p:txBody>
      </p:sp>
      <p:sp>
        <p:nvSpPr>
          <p:cNvPr id="11" name="TextBox 10">
            <a:extLst>
              <a:ext uri="{FF2B5EF4-FFF2-40B4-BE49-F238E27FC236}">
                <a16:creationId xmlns:a16="http://schemas.microsoft.com/office/drawing/2014/main" id="{C5DB5C33-53ED-20E4-81B5-BB31392E5ABE}"/>
              </a:ext>
            </a:extLst>
          </p:cNvPr>
          <p:cNvSpPr txBox="1"/>
          <p:nvPr/>
        </p:nvSpPr>
        <p:spPr>
          <a:xfrm>
            <a:off x="2103619" y="22297"/>
            <a:ext cx="4572000" cy="400110"/>
          </a:xfrm>
          <a:prstGeom prst="rect">
            <a:avLst/>
          </a:prstGeom>
          <a:noFill/>
        </p:spPr>
        <p:txBody>
          <a:bodyPr wrap="square">
            <a:spAutoFit/>
          </a:bodyPr>
          <a:lstStyle/>
          <a:p>
            <a:r>
              <a:rPr lang="en-US" sz="2000" dirty="0">
                <a:solidFill>
                  <a:schemeClr val="bg1"/>
                </a:solidFill>
              </a:rPr>
              <a:t>https://test.iu.elements.symplectic.org/</a:t>
            </a:r>
          </a:p>
        </p:txBody>
      </p:sp>
    </p:spTree>
    <p:extLst>
      <p:ext uri="{BB962C8B-B14F-4D97-AF65-F5344CB8AC3E}">
        <p14:creationId xmlns:p14="http://schemas.microsoft.com/office/powerpoint/2010/main" val="226944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AA3C250-FFB6-01A0-6857-5E9DB84BB90F}"/>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pic>
        <p:nvPicPr>
          <p:cNvPr id="3" name="Picture 2">
            <a:extLst>
              <a:ext uri="{FF2B5EF4-FFF2-40B4-BE49-F238E27FC236}">
                <a16:creationId xmlns:a16="http://schemas.microsoft.com/office/drawing/2014/main" id="{C4826754-27E9-4C89-D595-D0BB270C0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1488087" y="1234745"/>
            <a:ext cx="2093237" cy="2209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43B8CA-2339-08A0-1E65-2B20796361D7}"/>
              </a:ext>
            </a:extLst>
          </p:cNvPr>
          <p:cNvSpPr>
            <a:spLocks noGrp="1"/>
          </p:cNvSpPr>
          <p:nvPr>
            <p:ph type="title" idx="4294967295"/>
          </p:nvPr>
        </p:nvSpPr>
        <p:spPr>
          <a:xfrm>
            <a:off x="3487532" y="1736109"/>
            <a:ext cx="5019386" cy="1207128"/>
          </a:xfrm>
        </p:spPr>
        <p:txBody>
          <a:bodyPr/>
          <a:lstStyle/>
          <a:p>
            <a:r>
              <a:rPr lang="en-US" sz="3600" dirty="0">
                <a:solidFill>
                  <a:srgbClr val="231F20"/>
                </a:solidFill>
              </a:rPr>
              <a:t>Understanding </a:t>
            </a:r>
            <a:br>
              <a:rPr lang="en-US" sz="3600" dirty="0">
                <a:solidFill>
                  <a:srgbClr val="231F20"/>
                </a:solidFill>
              </a:rPr>
            </a:br>
            <a:r>
              <a:rPr lang="en-US" sz="3600" dirty="0">
                <a:solidFill>
                  <a:srgbClr val="231F20"/>
                </a:solidFill>
              </a:rPr>
              <a:t>Activity Types </a:t>
            </a:r>
          </a:p>
        </p:txBody>
      </p:sp>
    </p:spTree>
    <p:extLst>
      <p:ext uri="{BB962C8B-B14F-4D97-AF65-F5344CB8AC3E}">
        <p14:creationId xmlns:p14="http://schemas.microsoft.com/office/powerpoint/2010/main" val="2426540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65C0C-E5E2-0DF7-A5B9-4542F474FA11}"/>
              </a:ext>
            </a:extLst>
          </p:cNvPr>
          <p:cNvPicPr>
            <a:picLocks noChangeAspect="1"/>
          </p:cNvPicPr>
          <p:nvPr/>
        </p:nvPicPr>
        <p:blipFill>
          <a:blip r:embed="rId2"/>
          <a:stretch>
            <a:fillRect/>
          </a:stretch>
        </p:blipFill>
        <p:spPr>
          <a:xfrm>
            <a:off x="1919948" y="285274"/>
            <a:ext cx="6549759" cy="5054822"/>
          </a:xfrm>
          <a:prstGeom prst="rect">
            <a:avLst/>
          </a:prstGeom>
        </p:spPr>
      </p:pic>
    </p:spTree>
    <p:extLst>
      <p:ext uri="{BB962C8B-B14F-4D97-AF65-F5344CB8AC3E}">
        <p14:creationId xmlns:p14="http://schemas.microsoft.com/office/powerpoint/2010/main" val="551299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EC6C1-5BBD-BD71-250A-CED457284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343353" y="425436"/>
            <a:ext cx="3885293" cy="410175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21D76E6-D949-C285-8757-B4FA7F67F7E9}"/>
              </a:ext>
            </a:extLst>
          </p:cNvPr>
          <p:cNvSpPr>
            <a:spLocks noGrp="1"/>
          </p:cNvSpPr>
          <p:nvPr>
            <p:ph type="body" idx="2"/>
          </p:nvPr>
        </p:nvSpPr>
        <p:spPr>
          <a:xfrm>
            <a:off x="5105362" y="963562"/>
            <a:ext cx="3499756" cy="3025500"/>
          </a:xfrm>
        </p:spPr>
        <p:txBody>
          <a:bodyPr/>
          <a:lstStyle/>
          <a:p>
            <a:pPr marL="488950" indent="-342900">
              <a:spcAft>
                <a:spcPts val="600"/>
              </a:spcAft>
              <a:buFont typeface="+mj-lt"/>
              <a:buAutoNum type="arabicPeriod"/>
            </a:pPr>
            <a:r>
              <a:rPr lang="en-US" sz="1600" dirty="0"/>
              <a:t>Purpose and Future of Elements</a:t>
            </a:r>
          </a:p>
          <a:p>
            <a:pPr marL="488950" indent="-342900">
              <a:spcAft>
                <a:spcPts val="600"/>
              </a:spcAft>
              <a:buFont typeface="+mj-lt"/>
              <a:buAutoNum type="arabicPeriod"/>
            </a:pPr>
            <a:r>
              <a:rPr lang="en-US" sz="1600" dirty="0"/>
              <a:t>Accessing and Navigating the System</a:t>
            </a:r>
          </a:p>
          <a:p>
            <a:pPr marL="488950" indent="-342900">
              <a:spcAft>
                <a:spcPts val="600"/>
              </a:spcAft>
              <a:buFont typeface="+mj-lt"/>
              <a:buAutoNum type="arabicPeriod"/>
            </a:pPr>
            <a:r>
              <a:rPr lang="en-US" sz="1600" dirty="0"/>
              <a:t>Understanding Activity Types</a:t>
            </a:r>
          </a:p>
          <a:p>
            <a:pPr marL="488950" indent="-342900">
              <a:spcAft>
                <a:spcPts val="600"/>
              </a:spcAft>
              <a:buFont typeface="+mj-lt"/>
              <a:buAutoNum type="arabicPeriod"/>
            </a:pPr>
            <a:r>
              <a:rPr lang="en-US" sz="1600" dirty="0"/>
              <a:t>User Profiles</a:t>
            </a:r>
          </a:p>
          <a:p>
            <a:pPr marL="488950" indent="-342900">
              <a:spcAft>
                <a:spcPts val="600"/>
              </a:spcAft>
              <a:buFont typeface="+mj-lt"/>
              <a:buAutoNum type="arabicPeriod"/>
            </a:pPr>
            <a:r>
              <a:rPr lang="en-US" sz="1600" dirty="0"/>
              <a:t>Importing and Harvesting Publications</a:t>
            </a:r>
          </a:p>
          <a:p>
            <a:pPr marL="488950" indent="-342900">
              <a:spcAft>
                <a:spcPts val="600"/>
              </a:spcAft>
              <a:buFont typeface="+mj-lt"/>
              <a:buAutoNum type="arabicPeriod"/>
            </a:pPr>
            <a:r>
              <a:rPr lang="en-US" sz="1600" dirty="0"/>
              <a:t>Support Tools and Resources</a:t>
            </a:r>
          </a:p>
          <a:p>
            <a:pPr marL="488950" indent="-342900">
              <a:spcAft>
                <a:spcPts val="600"/>
              </a:spcAft>
              <a:buFont typeface="+mj-lt"/>
              <a:buAutoNum type="arabicPeriod"/>
            </a:pPr>
            <a:r>
              <a:rPr lang="en-US" sz="1600" dirty="0"/>
              <a:t>Open Lab and Questions</a:t>
            </a:r>
          </a:p>
          <a:p>
            <a:pPr marL="488950" indent="-342900">
              <a:buFont typeface="+mj-lt"/>
              <a:buAutoNum type="arabicPeriod"/>
            </a:pPr>
            <a:endParaRPr lang="en-US" sz="1600" dirty="0"/>
          </a:p>
        </p:txBody>
      </p:sp>
      <p:sp>
        <p:nvSpPr>
          <p:cNvPr id="3" name="Title 2">
            <a:extLst>
              <a:ext uri="{FF2B5EF4-FFF2-40B4-BE49-F238E27FC236}">
                <a16:creationId xmlns:a16="http://schemas.microsoft.com/office/drawing/2014/main" id="{3986B77A-E784-D8FB-B26E-2C2DA00E807F}"/>
              </a:ext>
            </a:extLst>
          </p:cNvPr>
          <p:cNvSpPr>
            <a:spLocks noGrp="1"/>
          </p:cNvSpPr>
          <p:nvPr>
            <p:ph type="title"/>
          </p:nvPr>
        </p:nvSpPr>
        <p:spPr>
          <a:xfrm>
            <a:off x="1173641" y="1992903"/>
            <a:ext cx="3499758" cy="1612933"/>
          </a:xfrm>
        </p:spPr>
        <p:txBody>
          <a:bodyPr/>
          <a:lstStyle/>
          <a:p>
            <a:r>
              <a:rPr lang="en-US" sz="4800" b="1" dirty="0">
                <a:latin typeface="BentonSansCond Black" panose="02000606040000020004" pitchFamily="2" charset="77"/>
              </a:rPr>
              <a:t>Agenda</a:t>
            </a:r>
          </a:p>
        </p:txBody>
      </p:sp>
    </p:spTree>
    <p:extLst>
      <p:ext uri="{BB962C8B-B14F-4D97-AF65-F5344CB8AC3E}">
        <p14:creationId xmlns:p14="http://schemas.microsoft.com/office/powerpoint/2010/main" val="338151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AA3C250-FFB6-01A0-6857-5E9DB84BB90F}"/>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pic>
        <p:nvPicPr>
          <p:cNvPr id="3" name="Picture 2">
            <a:extLst>
              <a:ext uri="{FF2B5EF4-FFF2-40B4-BE49-F238E27FC236}">
                <a16:creationId xmlns:a16="http://schemas.microsoft.com/office/drawing/2014/main" id="{C4826754-27E9-4C89-D595-D0BB270C0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1488087" y="1234745"/>
            <a:ext cx="2093237" cy="2209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43B8CA-2339-08A0-1E65-2B20796361D7}"/>
              </a:ext>
            </a:extLst>
          </p:cNvPr>
          <p:cNvSpPr>
            <a:spLocks noGrp="1"/>
          </p:cNvSpPr>
          <p:nvPr>
            <p:ph type="title" idx="4294967295"/>
          </p:nvPr>
        </p:nvSpPr>
        <p:spPr>
          <a:xfrm>
            <a:off x="3581324" y="1971479"/>
            <a:ext cx="5019386" cy="736387"/>
          </a:xfrm>
        </p:spPr>
        <p:txBody>
          <a:bodyPr/>
          <a:lstStyle/>
          <a:p>
            <a:r>
              <a:rPr lang="en-US" sz="3600" dirty="0">
                <a:solidFill>
                  <a:srgbClr val="231F20"/>
                </a:solidFill>
              </a:rPr>
              <a:t>Profiles </a:t>
            </a:r>
          </a:p>
        </p:txBody>
      </p:sp>
    </p:spTree>
    <p:extLst>
      <p:ext uri="{BB962C8B-B14F-4D97-AF65-F5344CB8AC3E}">
        <p14:creationId xmlns:p14="http://schemas.microsoft.com/office/powerpoint/2010/main" val="913680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EC6C1-5BBD-BD71-250A-CED457284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343353" y="425436"/>
            <a:ext cx="3885293" cy="410175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986B77A-E784-D8FB-B26E-2C2DA00E807F}"/>
              </a:ext>
            </a:extLst>
          </p:cNvPr>
          <p:cNvSpPr>
            <a:spLocks noGrp="1"/>
          </p:cNvSpPr>
          <p:nvPr>
            <p:ph type="title"/>
          </p:nvPr>
        </p:nvSpPr>
        <p:spPr>
          <a:xfrm>
            <a:off x="1351318" y="2014970"/>
            <a:ext cx="1869362" cy="922684"/>
          </a:xfrm>
        </p:spPr>
        <p:txBody>
          <a:bodyPr/>
          <a:lstStyle/>
          <a:p>
            <a:r>
              <a:rPr lang="en-US" sz="4800" b="1" dirty="0">
                <a:latin typeface="BentonSansCond Black" panose="02000606040000020004" pitchFamily="2" charset="77"/>
              </a:rPr>
              <a:t>Lunch</a:t>
            </a:r>
          </a:p>
        </p:txBody>
      </p:sp>
      <p:sp>
        <p:nvSpPr>
          <p:cNvPr id="6" name="Text Placeholder 5">
            <a:extLst>
              <a:ext uri="{FF2B5EF4-FFF2-40B4-BE49-F238E27FC236}">
                <a16:creationId xmlns:a16="http://schemas.microsoft.com/office/drawing/2014/main" id="{A594DEFF-9621-8E5E-40A1-34D4147C6FF6}"/>
              </a:ext>
            </a:extLst>
          </p:cNvPr>
          <p:cNvSpPr>
            <a:spLocks noGrp="1"/>
          </p:cNvSpPr>
          <p:nvPr>
            <p:ph type="body" idx="2"/>
          </p:nvPr>
        </p:nvSpPr>
        <p:spPr/>
        <p:txBody>
          <a:bodyPr/>
          <a:lstStyle/>
          <a:p>
            <a:pPr>
              <a:lnSpc>
                <a:spcPct val="100000"/>
              </a:lnSpc>
            </a:pPr>
            <a:r>
              <a:rPr lang="en-US" dirty="0"/>
              <a:t>Sandwiches, chips and desserts</a:t>
            </a:r>
          </a:p>
          <a:p>
            <a:pPr lvl="1">
              <a:lnSpc>
                <a:spcPct val="100000"/>
              </a:lnSpc>
            </a:pPr>
            <a:r>
              <a:rPr lang="en-US" dirty="0"/>
              <a:t>Mediterranean is vegetarian </a:t>
            </a:r>
            <a:br>
              <a:rPr lang="en-US" dirty="0"/>
            </a:br>
            <a:endParaRPr lang="en-US" dirty="0"/>
          </a:p>
          <a:p>
            <a:pPr>
              <a:lnSpc>
                <a:spcPct val="100000"/>
              </a:lnSpc>
            </a:pPr>
            <a:r>
              <a:rPr lang="en-US" dirty="0"/>
              <a:t>Salads and bread</a:t>
            </a:r>
          </a:p>
          <a:p>
            <a:pPr lvl="1">
              <a:lnSpc>
                <a:spcPct val="100000"/>
              </a:lnSpc>
            </a:pPr>
            <a:r>
              <a:rPr lang="en-US" dirty="0"/>
              <a:t>Grains and Greens is vegan</a:t>
            </a:r>
          </a:p>
          <a:p>
            <a:pPr lvl="1">
              <a:lnSpc>
                <a:spcPct val="100000"/>
              </a:lnSpc>
            </a:pPr>
            <a:r>
              <a:rPr lang="en-US" dirty="0"/>
              <a:t>Caesar is vegan, vegetarian, and gluten-free</a:t>
            </a:r>
          </a:p>
          <a:p>
            <a:pPr lvl="1">
              <a:lnSpc>
                <a:spcPct val="100000"/>
              </a:lnSpc>
            </a:pPr>
            <a:endParaRPr lang="en-US" dirty="0"/>
          </a:p>
          <a:p>
            <a:pPr>
              <a:lnSpc>
                <a:spcPct val="100000"/>
              </a:lnSpc>
            </a:pPr>
            <a:endParaRPr lang="en-US" dirty="0"/>
          </a:p>
          <a:p>
            <a:endParaRPr lang="en-US" dirty="0"/>
          </a:p>
        </p:txBody>
      </p:sp>
    </p:spTree>
    <p:extLst>
      <p:ext uri="{BB962C8B-B14F-4D97-AF65-F5344CB8AC3E}">
        <p14:creationId xmlns:p14="http://schemas.microsoft.com/office/powerpoint/2010/main" val="4100458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AA3C250-FFB6-01A0-6857-5E9DB84BB90F}"/>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pic>
        <p:nvPicPr>
          <p:cNvPr id="3" name="Picture 2">
            <a:extLst>
              <a:ext uri="{FF2B5EF4-FFF2-40B4-BE49-F238E27FC236}">
                <a16:creationId xmlns:a16="http://schemas.microsoft.com/office/drawing/2014/main" id="{C4826754-27E9-4C89-D595-D0BB270C0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1488087" y="1234745"/>
            <a:ext cx="2093237" cy="2209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43B8CA-2339-08A0-1E65-2B20796361D7}"/>
              </a:ext>
            </a:extLst>
          </p:cNvPr>
          <p:cNvSpPr>
            <a:spLocks noGrp="1"/>
          </p:cNvSpPr>
          <p:nvPr>
            <p:ph type="title" idx="4294967295"/>
          </p:nvPr>
        </p:nvSpPr>
        <p:spPr>
          <a:xfrm>
            <a:off x="3581324" y="1736109"/>
            <a:ext cx="5019386" cy="736387"/>
          </a:xfrm>
        </p:spPr>
        <p:txBody>
          <a:bodyPr/>
          <a:lstStyle/>
          <a:p>
            <a:r>
              <a:rPr lang="en-US" sz="3600" dirty="0">
                <a:solidFill>
                  <a:srgbClr val="231F20"/>
                </a:solidFill>
              </a:rPr>
              <a:t>Importing and Harvesting Publications </a:t>
            </a:r>
          </a:p>
        </p:txBody>
      </p:sp>
    </p:spTree>
    <p:extLst>
      <p:ext uri="{BB962C8B-B14F-4D97-AF65-F5344CB8AC3E}">
        <p14:creationId xmlns:p14="http://schemas.microsoft.com/office/powerpoint/2010/main" val="3440475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AA3C250-FFB6-01A0-6857-5E9DB84BB90F}"/>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pic>
        <p:nvPicPr>
          <p:cNvPr id="3" name="Picture 2">
            <a:extLst>
              <a:ext uri="{FF2B5EF4-FFF2-40B4-BE49-F238E27FC236}">
                <a16:creationId xmlns:a16="http://schemas.microsoft.com/office/drawing/2014/main" id="{C4826754-27E9-4C89-D595-D0BB270C0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1488087" y="1234745"/>
            <a:ext cx="2093237" cy="2209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43B8CA-2339-08A0-1E65-2B20796361D7}"/>
              </a:ext>
            </a:extLst>
          </p:cNvPr>
          <p:cNvSpPr>
            <a:spLocks noGrp="1"/>
          </p:cNvSpPr>
          <p:nvPr>
            <p:ph type="title" idx="4294967295"/>
          </p:nvPr>
        </p:nvSpPr>
        <p:spPr>
          <a:xfrm>
            <a:off x="3581324" y="1736109"/>
            <a:ext cx="5019386" cy="736387"/>
          </a:xfrm>
        </p:spPr>
        <p:txBody>
          <a:bodyPr/>
          <a:lstStyle/>
          <a:p>
            <a:r>
              <a:rPr lang="en-US" sz="3600" dirty="0">
                <a:solidFill>
                  <a:srgbClr val="231F20"/>
                </a:solidFill>
              </a:rPr>
              <a:t>Support Tools and Resources</a:t>
            </a:r>
          </a:p>
        </p:txBody>
      </p:sp>
    </p:spTree>
    <p:extLst>
      <p:ext uri="{BB962C8B-B14F-4D97-AF65-F5344CB8AC3E}">
        <p14:creationId xmlns:p14="http://schemas.microsoft.com/office/powerpoint/2010/main" val="128110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EC6C1-5BBD-BD71-250A-CED457284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343353" y="425436"/>
            <a:ext cx="3885293" cy="410175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21D76E6-D949-C285-8757-B4FA7F67F7E9}"/>
              </a:ext>
            </a:extLst>
          </p:cNvPr>
          <p:cNvSpPr>
            <a:spLocks noGrp="1"/>
          </p:cNvSpPr>
          <p:nvPr>
            <p:ph type="body" idx="2"/>
          </p:nvPr>
        </p:nvSpPr>
        <p:spPr>
          <a:xfrm>
            <a:off x="5014641" y="315550"/>
            <a:ext cx="3786006" cy="3670232"/>
          </a:xfrm>
        </p:spPr>
        <p:txBody>
          <a:bodyPr/>
          <a:lstStyle/>
          <a:p>
            <a:pPr marL="342900" marR="0" lvl="0" indent="-342900">
              <a:lnSpc>
                <a:spcPct val="100000"/>
              </a:lnSpc>
              <a:spcAft>
                <a:spcPts val="0"/>
              </a:spcAft>
              <a:buFont typeface="Symbol" panose="05050102010706020507" pitchFamily="18" charset="2"/>
              <a:buChar char=""/>
            </a:pPr>
            <a: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Brandalynn </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Using the system</a:t>
            </a:r>
          </a:p>
          <a:p>
            <a:pPr marL="800100" lvl="1" indent="-342900">
              <a:lnSpc>
                <a:spcPct val="100000"/>
              </a:lnSpc>
              <a:spcBef>
                <a:spcPts val="0"/>
              </a:spcBef>
              <a:buFont typeface="Symbol" panose="05050102010706020507" pitchFamily="18" charset="2"/>
              <a:buChar char=""/>
            </a:pPr>
            <a: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Organizational hierarchies</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U</a:t>
            </a:r>
            <a: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ser accounts</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A</a:t>
            </a:r>
            <a: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ctivity screens</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Profiles</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Publication harvesting</a:t>
            </a:r>
            <a:b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br>
            <a:endPar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n-US" sz="15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Akash </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Importing publications</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Joining and splitting records</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DMAI data migration</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Delegation</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Data feeds</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Reporting</a:t>
            </a:r>
            <a:b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br>
            <a:endPar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Aft>
                <a:spcPts val="0"/>
              </a:spcAft>
              <a:buFont typeface="Symbol" panose="05050102010706020507" pitchFamily="18" charset="2"/>
              <a:buChar char=""/>
            </a:pPr>
            <a: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Liz: </a:t>
            </a:r>
          </a:p>
          <a:p>
            <a:pPr marL="800100" lvl="1" indent="-342900">
              <a:lnSpc>
                <a:spcPct val="100000"/>
              </a:lnSpc>
              <a:spcBef>
                <a:spcPts val="0"/>
              </a:spcBef>
              <a:buFont typeface="Symbol" panose="05050102010706020507" pitchFamily="18" charset="2"/>
              <a:buChar char=""/>
            </a:pPr>
            <a:r>
              <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Training requests and resources</a:t>
            </a:r>
          </a:p>
          <a:p>
            <a:pPr marL="800100" lvl="1" indent="-342900">
              <a:lnSpc>
                <a:spcPct val="100000"/>
              </a:lnSpc>
              <a:spcBef>
                <a:spcPts val="0"/>
              </a:spcBef>
              <a:buFont typeface="Symbol" panose="05050102010706020507" pitchFamily="18" charset="2"/>
              <a:buChar char=""/>
            </a:pPr>
            <a: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Plans for system-wide usage</a:t>
            </a:r>
            <a:br>
              <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br>
            <a:endParaRPr lang="en-US" sz="15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0000"/>
              </a:lnSpc>
              <a:spcBef>
                <a:spcPts val="0"/>
              </a:spcBef>
              <a:buFont typeface="Symbol" panose="05050102010706020507" pitchFamily="18" charset="2"/>
              <a:buChar char=""/>
            </a:pPr>
            <a:endParaRPr lang="en-US" sz="1500" kern="1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3986B77A-E784-D8FB-B26E-2C2DA00E807F}"/>
              </a:ext>
            </a:extLst>
          </p:cNvPr>
          <p:cNvSpPr>
            <a:spLocks noGrp="1"/>
          </p:cNvSpPr>
          <p:nvPr>
            <p:ph type="title"/>
          </p:nvPr>
        </p:nvSpPr>
        <p:spPr>
          <a:xfrm>
            <a:off x="1593805" y="2014970"/>
            <a:ext cx="1384387" cy="922684"/>
          </a:xfrm>
        </p:spPr>
        <p:txBody>
          <a:bodyPr/>
          <a:lstStyle/>
          <a:p>
            <a:r>
              <a:rPr lang="en-US" sz="4800" b="1" dirty="0">
                <a:latin typeface="BentonSansCond Black" panose="02000606040000020004" pitchFamily="2" charset="77"/>
              </a:rPr>
              <a:t>Q&amp;A</a:t>
            </a:r>
          </a:p>
        </p:txBody>
      </p:sp>
    </p:spTree>
    <p:extLst>
      <p:ext uri="{BB962C8B-B14F-4D97-AF65-F5344CB8AC3E}">
        <p14:creationId xmlns:p14="http://schemas.microsoft.com/office/powerpoint/2010/main" val="428238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0FD856C-B587-3D38-1022-8D46A716D04F}"/>
              </a:ext>
            </a:extLst>
          </p:cNvPr>
          <p:cNvSpPr/>
          <p:nvPr/>
        </p:nvSpPr>
        <p:spPr>
          <a:xfrm>
            <a:off x="4609214" y="309966"/>
            <a:ext cx="1758956" cy="2142460"/>
          </a:xfrm>
          <a:prstGeom prst="rect">
            <a:avLst/>
          </a:prstGeom>
          <a:solidFill>
            <a:schemeClr val="bg1">
              <a:alpha val="31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3B8CA-2339-08A0-1E65-2B20796361D7}"/>
              </a:ext>
            </a:extLst>
          </p:cNvPr>
          <p:cNvSpPr>
            <a:spLocks noGrp="1"/>
          </p:cNvSpPr>
          <p:nvPr>
            <p:ph type="title"/>
          </p:nvPr>
        </p:nvSpPr>
        <p:spPr>
          <a:xfrm>
            <a:off x="471720" y="1201480"/>
            <a:ext cx="6345132" cy="2547742"/>
          </a:xfrm>
        </p:spPr>
        <p:txBody>
          <a:bodyPr/>
          <a:lstStyle/>
          <a:p>
            <a:r>
              <a:rPr lang="en-US" dirty="0"/>
              <a:t>The Team</a:t>
            </a:r>
          </a:p>
        </p:txBody>
      </p:sp>
      <p:grpSp>
        <p:nvGrpSpPr>
          <p:cNvPr id="17" name="Group 16">
            <a:extLst>
              <a:ext uri="{FF2B5EF4-FFF2-40B4-BE49-F238E27FC236}">
                <a16:creationId xmlns:a16="http://schemas.microsoft.com/office/drawing/2014/main" id="{19A6BC22-63B7-98D4-4B41-7F7C120906D5}"/>
              </a:ext>
            </a:extLst>
          </p:cNvPr>
          <p:cNvGrpSpPr/>
          <p:nvPr/>
        </p:nvGrpSpPr>
        <p:grpSpPr>
          <a:xfrm>
            <a:off x="4572000" y="441150"/>
            <a:ext cx="1853171" cy="2130600"/>
            <a:chOff x="4464419" y="658613"/>
            <a:chExt cx="1853171" cy="2130600"/>
          </a:xfrm>
        </p:grpSpPr>
        <p:pic>
          <p:nvPicPr>
            <p:cNvPr id="2056" name="Picture 8" descr="Brandalynn White: People: About: Office of the Vice Provost for Faculty &amp;  Academic Affairs: Indiana University Bloomington">
              <a:extLst>
                <a:ext uri="{FF2B5EF4-FFF2-40B4-BE49-F238E27FC236}">
                  <a16:creationId xmlns:a16="http://schemas.microsoft.com/office/drawing/2014/main" id="{8996ED5A-040E-7C2E-A8AE-84B2F0A6D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199" y="658613"/>
              <a:ext cx="1393613"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6BF17E63-5007-9072-EE2C-BB95166E63F8}"/>
                </a:ext>
              </a:extLst>
            </p:cNvPr>
            <p:cNvSpPr txBox="1">
              <a:spLocks/>
            </p:cNvSpPr>
            <p:nvPr/>
          </p:nvSpPr>
          <p:spPr>
            <a:xfrm>
              <a:off x="4464419" y="2030213"/>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Brandalynn White</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Academic Systems</a:t>
              </a:r>
            </a:p>
          </p:txBody>
        </p:sp>
      </p:grpSp>
      <p:grpSp>
        <p:nvGrpSpPr>
          <p:cNvPr id="18" name="Group 17">
            <a:extLst>
              <a:ext uri="{FF2B5EF4-FFF2-40B4-BE49-F238E27FC236}">
                <a16:creationId xmlns:a16="http://schemas.microsoft.com/office/drawing/2014/main" id="{4771044D-CA81-ED31-1D4B-1A65293D4B93}"/>
              </a:ext>
            </a:extLst>
          </p:cNvPr>
          <p:cNvGrpSpPr/>
          <p:nvPr/>
        </p:nvGrpSpPr>
        <p:grpSpPr>
          <a:xfrm>
            <a:off x="6816852" y="451783"/>
            <a:ext cx="1853171" cy="2130600"/>
            <a:chOff x="7074414" y="591536"/>
            <a:chExt cx="1853171" cy="2130600"/>
          </a:xfrm>
        </p:grpSpPr>
        <p:pic>
          <p:nvPicPr>
            <p:cNvPr id="2054" name="Picture 6" descr="Akash Shah: People: About: Office of the Vice Provost for Faculty &amp;  Academic Affairs: Indiana University Bloomington">
              <a:extLst>
                <a:ext uri="{FF2B5EF4-FFF2-40B4-BE49-F238E27FC236}">
                  <a16:creationId xmlns:a16="http://schemas.microsoft.com/office/drawing/2014/main" id="{19172E59-64B3-D9FA-85FE-DED0F4130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591536"/>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CB3FF17D-5C8E-8BF6-167D-5969205F7755}"/>
                </a:ext>
              </a:extLst>
            </p:cNvPr>
            <p:cNvSpPr txBox="1">
              <a:spLocks/>
            </p:cNvSpPr>
            <p:nvPr/>
          </p:nvSpPr>
          <p:spPr>
            <a:xfrm>
              <a:off x="7074414" y="1963136"/>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Akash Shah</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Academic Systems</a:t>
              </a:r>
            </a:p>
          </p:txBody>
        </p:sp>
      </p:grpSp>
      <p:grpSp>
        <p:nvGrpSpPr>
          <p:cNvPr id="15" name="Group 14">
            <a:extLst>
              <a:ext uri="{FF2B5EF4-FFF2-40B4-BE49-F238E27FC236}">
                <a16:creationId xmlns:a16="http://schemas.microsoft.com/office/drawing/2014/main" id="{CFBBA692-C446-E145-5C2F-5349CBBDFAA3}"/>
              </a:ext>
            </a:extLst>
          </p:cNvPr>
          <p:cNvGrpSpPr/>
          <p:nvPr/>
        </p:nvGrpSpPr>
        <p:grpSpPr>
          <a:xfrm>
            <a:off x="4572000" y="2748813"/>
            <a:ext cx="1853171" cy="2130600"/>
            <a:chOff x="4432445" y="2748813"/>
            <a:chExt cx="1853171" cy="2130600"/>
          </a:xfrm>
        </p:grpSpPr>
        <p:pic>
          <p:nvPicPr>
            <p:cNvPr id="2052" name="Picture 4" descr="Elizabeth Reed Osika - Director of Enterprise Strategic Initiatives - Indiana  University | LinkedIn">
              <a:extLst>
                <a:ext uri="{FF2B5EF4-FFF2-40B4-BE49-F238E27FC236}">
                  <a16:creationId xmlns:a16="http://schemas.microsoft.com/office/drawing/2014/main" id="{3334B87A-3653-16E7-FAB6-CBAC71BDB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231" y="2748813"/>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46356062-C4AA-B4DB-76A1-129AB38E0B74}"/>
                </a:ext>
              </a:extLst>
            </p:cNvPr>
            <p:cNvSpPr txBox="1">
              <a:spLocks/>
            </p:cNvSpPr>
            <p:nvPr/>
          </p:nvSpPr>
          <p:spPr>
            <a:xfrm>
              <a:off x="4432445" y="4120413"/>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Liz Osika</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Strategic Operations</a:t>
              </a:r>
            </a:p>
          </p:txBody>
        </p:sp>
      </p:grpSp>
      <p:grpSp>
        <p:nvGrpSpPr>
          <p:cNvPr id="4" name="Group 3">
            <a:extLst>
              <a:ext uri="{FF2B5EF4-FFF2-40B4-BE49-F238E27FC236}">
                <a16:creationId xmlns:a16="http://schemas.microsoft.com/office/drawing/2014/main" id="{9DC8B7BE-FF39-2AF5-E326-66C567759660}"/>
              </a:ext>
            </a:extLst>
          </p:cNvPr>
          <p:cNvGrpSpPr/>
          <p:nvPr/>
        </p:nvGrpSpPr>
        <p:grpSpPr>
          <a:xfrm>
            <a:off x="6816852" y="2745814"/>
            <a:ext cx="1956273" cy="2133599"/>
            <a:chOff x="6816852" y="2745814"/>
            <a:chExt cx="1956273" cy="2133599"/>
          </a:xfrm>
        </p:grpSpPr>
        <p:pic>
          <p:nvPicPr>
            <p:cNvPr id="1026" name="Picture 2">
              <a:extLst>
                <a:ext uri="{FF2B5EF4-FFF2-40B4-BE49-F238E27FC236}">
                  <a16:creationId xmlns:a16="http://schemas.microsoft.com/office/drawing/2014/main" id="{B47D8282-5126-FC27-CC96-5A2A4477A2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24836"/>
            <a:stretch/>
          </p:blipFill>
          <p:spPr bwMode="auto">
            <a:xfrm>
              <a:off x="7057637" y="2745814"/>
              <a:ext cx="1371600" cy="1374599"/>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E57BEE88-A3CA-58A8-BF80-BC03F6662A8A}"/>
                </a:ext>
              </a:extLst>
            </p:cNvPr>
            <p:cNvSpPr txBox="1">
              <a:spLocks/>
            </p:cNvSpPr>
            <p:nvPr/>
          </p:nvSpPr>
          <p:spPr>
            <a:xfrm>
              <a:off x="6816852" y="4120413"/>
              <a:ext cx="1956273"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Lora Fox’s</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Enterprise Systems Staff</a:t>
              </a:r>
            </a:p>
          </p:txBody>
        </p:sp>
      </p:grpSp>
      <p:sp>
        <p:nvSpPr>
          <p:cNvPr id="5" name="Text Placeholder 3">
            <a:extLst>
              <a:ext uri="{FF2B5EF4-FFF2-40B4-BE49-F238E27FC236}">
                <a16:creationId xmlns:a16="http://schemas.microsoft.com/office/drawing/2014/main" id="{03031A45-1AB4-2217-3FA1-DAC158345B61}"/>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The core implementation team </a:t>
            </a:r>
            <a:r>
              <a:rPr lang="en-US" sz="1200" dirty="0">
                <a:solidFill>
                  <a:srgbClr val="FFFFFF"/>
                </a:solidFill>
              </a:rPr>
              <a:t>is led by Academic Systems with UA level support from Strategic Operations and UITS Enterprise System’s staff.</a:t>
            </a: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spTree>
    <p:extLst>
      <p:ext uri="{BB962C8B-B14F-4D97-AF65-F5344CB8AC3E}">
        <p14:creationId xmlns:p14="http://schemas.microsoft.com/office/powerpoint/2010/main" val="1739289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B8CA-2339-08A0-1E65-2B20796361D7}"/>
              </a:ext>
            </a:extLst>
          </p:cNvPr>
          <p:cNvSpPr>
            <a:spLocks noGrp="1"/>
          </p:cNvSpPr>
          <p:nvPr>
            <p:ph type="title"/>
          </p:nvPr>
        </p:nvSpPr>
        <p:spPr>
          <a:xfrm>
            <a:off x="471720" y="1201480"/>
            <a:ext cx="4100279" cy="1180213"/>
          </a:xfrm>
        </p:spPr>
        <p:txBody>
          <a:bodyPr/>
          <a:lstStyle/>
          <a:p>
            <a:r>
              <a:rPr lang="en-US" dirty="0"/>
              <a:t>The Team</a:t>
            </a:r>
          </a:p>
        </p:txBody>
      </p:sp>
      <p:grpSp>
        <p:nvGrpSpPr>
          <p:cNvPr id="8" name="Group 7">
            <a:extLst>
              <a:ext uri="{FF2B5EF4-FFF2-40B4-BE49-F238E27FC236}">
                <a16:creationId xmlns:a16="http://schemas.microsoft.com/office/drawing/2014/main" id="{098F38E8-2713-F0B8-E09E-16B2A90E907F}"/>
              </a:ext>
            </a:extLst>
          </p:cNvPr>
          <p:cNvGrpSpPr/>
          <p:nvPr/>
        </p:nvGrpSpPr>
        <p:grpSpPr>
          <a:xfrm>
            <a:off x="4188337" y="441150"/>
            <a:ext cx="1853171" cy="2130600"/>
            <a:chOff x="4445066" y="2485551"/>
            <a:chExt cx="1853171" cy="2130600"/>
          </a:xfrm>
        </p:grpSpPr>
        <p:pic>
          <p:nvPicPr>
            <p:cNvPr id="1028" name="Picture 4" descr="Willie Miller">
              <a:extLst>
                <a:ext uri="{FF2B5EF4-FFF2-40B4-BE49-F238E27FC236}">
                  <a16:creationId xmlns:a16="http://schemas.microsoft.com/office/drawing/2014/main" id="{76A9919C-C501-1828-5503-CBDD36497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852" y="2485551"/>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729242E-2BA2-0986-F4CB-8A8B303B7227}"/>
                </a:ext>
              </a:extLst>
            </p:cNvPr>
            <p:cNvSpPr txBox="1">
              <a:spLocks/>
            </p:cNvSpPr>
            <p:nvPr/>
          </p:nvSpPr>
          <p:spPr>
            <a:xfrm>
              <a:off x="4445066" y="3857151"/>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Willie Miller</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Indianapolis</a:t>
              </a:r>
            </a:p>
          </p:txBody>
        </p:sp>
      </p:grpSp>
      <p:grpSp>
        <p:nvGrpSpPr>
          <p:cNvPr id="9" name="Group 8">
            <a:extLst>
              <a:ext uri="{FF2B5EF4-FFF2-40B4-BE49-F238E27FC236}">
                <a16:creationId xmlns:a16="http://schemas.microsoft.com/office/drawing/2014/main" id="{EA9855D9-3002-2A80-0573-9934B2741B04}"/>
              </a:ext>
            </a:extLst>
          </p:cNvPr>
          <p:cNvGrpSpPr/>
          <p:nvPr/>
        </p:nvGrpSpPr>
        <p:grpSpPr>
          <a:xfrm>
            <a:off x="7126615" y="451783"/>
            <a:ext cx="1853171" cy="2130600"/>
            <a:chOff x="5017453" y="574158"/>
            <a:chExt cx="1853171" cy="2130600"/>
          </a:xfrm>
        </p:grpSpPr>
        <p:pic>
          <p:nvPicPr>
            <p:cNvPr id="1026" name="Picture 2" descr="Susan Popham: IU News">
              <a:extLst>
                <a:ext uri="{FF2B5EF4-FFF2-40B4-BE49-F238E27FC236}">
                  <a16:creationId xmlns:a16="http://schemas.microsoft.com/office/drawing/2014/main" id="{AAFE61E5-8B61-D8F0-08C6-BEB3A9070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149"/>
            <a:stretch/>
          </p:blipFill>
          <p:spPr bwMode="auto">
            <a:xfrm>
              <a:off x="5216957" y="574158"/>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6947D70C-2AF8-F7FB-BED8-7D1A6FD4CBD3}"/>
                </a:ext>
              </a:extLst>
            </p:cNvPr>
            <p:cNvSpPr txBox="1">
              <a:spLocks/>
            </p:cNvSpPr>
            <p:nvPr/>
          </p:nvSpPr>
          <p:spPr>
            <a:xfrm>
              <a:off x="5017453" y="1945758"/>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Susan Popham</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Southeast</a:t>
              </a:r>
            </a:p>
          </p:txBody>
        </p:sp>
      </p:grpSp>
      <p:grpSp>
        <p:nvGrpSpPr>
          <p:cNvPr id="10" name="Group 9">
            <a:extLst>
              <a:ext uri="{FF2B5EF4-FFF2-40B4-BE49-F238E27FC236}">
                <a16:creationId xmlns:a16="http://schemas.microsoft.com/office/drawing/2014/main" id="{66E0B9F5-3084-6B30-A2FA-2BD7197C6C7D}"/>
              </a:ext>
            </a:extLst>
          </p:cNvPr>
          <p:cNvGrpSpPr/>
          <p:nvPr/>
        </p:nvGrpSpPr>
        <p:grpSpPr>
          <a:xfrm>
            <a:off x="4188337" y="2748813"/>
            <a:ext cx="1853171" cy="2130600"/>
            <a:chOff x="6972519" y="268663"/>
            <a:chExt cx="1853171" cy="2130600"/>
          </a:xfrm>
        </p:grpSpPr>
        <p:pic>
          <p:nvPicPr>
            <p:cNvPr id="1030" name="Picture 6" descr="Logan J. Paul - Senior Lecturer">
              <a:extLst>
                <a:ext uri="{FF2B5EF4-FFF2-40B4-BE49-F238E27FC236}">
                  <a16:creationId xmlns:a16="http://schemas.microsoft.com/office/drawing/2014/main" id="{3E29064D-6BAA-29D6-21E6-6F26A27E3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305" y="268663"/>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A21AAFCE-4487-BF7F-BC03-BF01E8B5B8F1}"/>
                </a:ext>
              </a:extLst>
            </p:cNvPr>
            <p:cNvSpPr txBox="1">
              <a:spLocks/>
            </p:cNvSpPr>
            <p:nvPr/>
          </p:nvSpPr>
          <p:spPr>
            <a:xfrm>
              <a:off x="6972519" y="1640263"/>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Logan Paul</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Bloomington</a:t>
              </a:r>
            </a:p>
          </p:txBody>
        </p:sp>
      </p:grpSp>
      <p:grpSp>
        <p:nvGrpSpPr>
          <p:cNvPr id="11" name="Group 10">
            <a:extLst>
              <a:ext uri="{FF2B5EF4-FFF2-40B4-BE49-F238E27FC236}">
                <a16:creationId xmlns:a16="http://schemas.microsoft.com/office/drawing/2014/main" id="{95FF97AB-A4D5-4036-1030-74AB43ECF852}"/>
              </a:ext>
            </a:extLst>
          </p:cNvPr>
          <p:cNvGrpSpPr/>
          <p:nvPr/>
        </p:nvGrpSpPr>
        <p:grpSpPr>
          <a:xfrm>
            <a:off x="7072622" y="2748813"/>
            <a:ext cx="1853171" cy="2133449"/>
            <a:chOff x="6972519" y="3063421"/>
            <a:chExt cx="1853171" cy="2133449"/>
          </a:xfrm>
        </p:grpSpPr>
        <p:pic>
          <p:nvPicPr>
            <p:cNvPr id="1032" name="Picture 8" descr="7 &quot;Melody Braun&quot; profiles | LinkedIn">
              <a:extLst>
                <a:ext uri="{FF2B5EF4-FFF2-40B4-BE49-F238E27FC236}">
                  <a16:creationId xmlns:a16="http://schemas.microsoft.com/office/drawing/2014/main" id="{DCE02C41-C9A5-2986-45C4-EA96B33222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3305" y="3063421"/>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EAE7FB10-CD94-6664-CA41-724B3FC54AC4}"/>
                </a:ext>
              </a:extLst>
            </p:cNvPr>
            <p:cNvSpPr txBox="1">
              <a:spLocks/>
            </p:cNvSpPr>
            <p:nvPr/>
          </p:nvSpPr>
          <p:spPr>
            <a:xfrm>
              <a:off x="6972519" y="4437870"/>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Melody Braun</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School of Medicine</a:t>
              </a:r>
            </a:p>
          </p:txBody>
        </p:sp>
      </p:grpSp>
      <p:grpSp>
        <p:nvGrpSpPr>
          <p:cNvPr id="12" name="Group 11">
            <a:extLst>
              <a:ext uri="{FF2B5EF4-FFF2-40B4-BE49-F238E27FC236}">
                <a16:creationId xmlns:a16="http://schemas.microsoft.com/office/drawing/2014/main" id="{7B8386AB-CE86-F6A3-07AD-9870C1F105D0}"/>
              </a:ext>
            </a:extLst>
          </p:cNvPr>
          <p:cNvGrpSpPr/>
          <p:nvPr/>
        </p:nvGrpSpPr>
        <p:grpSpPr>
          <a:xfrm>
            <a:off x="5624125" y="1607545"/>
            <a:ext cx="1853171" cy="2133449"/>
            <a:chOff x="6972519" y="3063421"/>
            <a:chExt cx="1853171" cy="2133449"/>
          </a:xfrm>
        </p:grpSpPr>
        <p:pic>
          <p:nvPicPr>
            <p:cNvPr id="13" name="Picture 8">
              <a:extLst>
                <a:ext uri="{FF2B5EF4-FFF2-40B4-BE49-F238E27FC236}">
                  <a16:creationId xmlns:a16="http://schemas.microsoft.com/office/drawing/2014/main" id="{5EEF6447-03E5-C93D-24AF-571379A83D06}"/>
                </a:ext>
              </a:extLst>
            </p:cNvPr>
            <p:cNvPicPr>
              <a:picLocks noChangeAspect="1" noChangeArrowheads="1"/>
            </p:cNvPicPr>
            <p:nvPr/>
          </p:nvPicPr>
          <p:blipFill>
            <a:blip r:embed="rId7"/>
            <a:srcRect/>
            <a:stretch/>
          </p:blipFill>
          <p:spPr bwMode="auto">
            <a:xfrm>
              <a:off x="7213305" y="3063421"/>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D18B7617-7F20-3A77-CD8D-3DF7AD341B9C}"/>
                </a:ext>
              </a:extLst>
            </p:cNvPr>
            <p:cNvSpPr txBox="1">
              <a:spLocks/>
            </p:cNvSpPr>
            <p:nvPr/>
          </p:nvSpPr>
          <p:spPr>
            <a:xfrm>
              <a:off x="6972519" y="4437870"/>
              <a:ext cx="1853171" cy="7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6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Sarah Heath</a:t>
              </a:r>
            </a:p>
            <a:p>
              <a:pPr marL="0" marR="0" lvl="0" indent="0" algn="ctr"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Kokomo</a:t>
              </a:r>
            </a:p>
          </p:txBody>
        </p:sp>
      </p:grpSp>
      <p:sp>
        <p:nvSpPr>
          <p:cNvPr id="15" name="Text Placeholder 3">
            <a:extLst>
              <a:ext uri="{FF2B5EF4-FFF2-40B4-BE49-F238E27FC236}">
                <a16:creationId xmlns:a16="http://schemas.microsoft.com/office/drawing/2014/main" id="{9C172E9B-C5C0-91EB-4F38-5CA2531ACC74}"/>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The full implementation team includes faculty representatives from all constituent groups who</a:t>
            </a:r>
            <a:r>
              <a:rPr lang="en-US" sz="1200" dirty="0">
                <a:solidFill>
                  <a:srgbClr val="FFFFFF"/>
                </a:solidFill>
              </a:rPr>
              <a:t> represent the needs and interests of faculty.</a:t>
            </a: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spTree>
    <p:extLst>
      <p:ext uri="{BB962C8B-B14F-4D97-AF65-F5344CB8AC3E}">
        <p14:creationId xmlns:p14="http://schemas.microsoft.com/office/powerpoint/2010/main" val="121623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B8CA-2339-08A0-1E65-2B20796361D7}"/>
              </a:ext>
            </a:extLst>
          </p:cNvPr>
          <p:cNvSpPr>
            <a:spLocks noGrp="1"/>
          </p:cNvSpPr>
          <p:nvPr>
            <p:ph type="title"/>
          </p:nvPr>
        </p:nvSpPr>
        <p:spPr>
          <a:xfrm>
            <a:off x="471720" y="1201480"/>
            <a:ext cx="4100279" cy="1180213"/>
          </a:xfrm>
        </p:spPr>
        <p:txBody>
          <a:bodyPr/>
          <a:lstStyle/>
          <a:p>
            <a:r>
              <a:rPr lang="en-US" dirty="0"/>
              <a:t>The Pilot Team</a:t>
            </a:r>
          </a:p>
        </p:txBody>
      </p:sp>
      <p:graphicFrame>
        <p:nvGraphicFramePr>
          <p:cNvPr id="16" name="Table 15">
            <a:extLst>
              <a:ext uri="{FF2B5EF4-FFF2-40B4-BE49-F238E27FC236}">
                <a16:creationId xmlns:a16="http://schemas.microsoft.com/office/drawing/2014/main" id="{EC47CF8F-0464-17A9-F1C6-7D752939EBED}"/>
              </a:ext>
            </a:extLst>
          </p:cNvPr>
          <p:cNvGraphicFramePr>
            <a:graphicFrameLocks noGrp="1"/>
          </p:cNvGraphicFramePr>
          <p:nvPr>
            <p:extLst>
              <p:ext uri="{D42A27DB-BD31-4B8C-83A1-F6EECF244321}">
                <p14:modId xmlns:p14="http://schemas.microsoft.com/office/powerpoint/2010/main" val="1782738923"/>
              </p:ext>
            </p:extLst>
          </p:nvPr>
        </p:nvGraphicFramePr>
        <p:xfrm>
          <a:off x="5675843" y="914862"/>
          <a:ext cx="1598930" cy="2308860"/>
        </p:xfrm>
        <a:graphic>
          <a:graphicData uri="http://schemas.openxmlformats.org/drawingml/2006/table">
            <a:tbl>
              <a:tblPr>
                <a:tableStyleId>{EB344D84-9AFB-497E-A393-DC336BA19D2E}</a:tableStyleId>
              </a:tblPr>
              <a:tblGrid>
                <a:gridCol w="969010">
                  <a:extLst>
                    <a:ext uri="{9D8B030D-6E8A-4147-A177-3AD203B41FA5}">
                      <a16:colId xmlns:a16="http://schemas.microsoft.com/office/drawing/2014/main" val="2753774220"/>
                    </a:ext>
                  </a:extLst>
                </a:gridCol>
                <a:gridCol w="629920">
                  <a:extLst>
                    <a:ext uri="{9D8B030D-6E8A-4147-A177-3AD203B41FA5}">
                      <a16:colId xmlns:a16="http://schemas.microsoft.com/office/drawing/2014/main" val="2462365490"/>
                    </a:ext>
                  </a:extLst>
                </a:gridCol>
              </a:tblGrid>
              <a:tr h="190500">
                <a:tc>
                  <a:txBody>
                    <a:bodyPr/>
                    <a:lstStyle/>
                    <a:p>
                      <a:pPr algn="ctr" fontAlgn="b"/>
                      <a:r>
                        <a:rPr lang="en-US" sz="1200" u="none" strike="noStrike" dirty="0">
                          <a:effectLst/>
                        </a:rPr>
                        <a:t>IUB</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56</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81364430"/>
                  </a:ext>
                </a:extLst>
              </a:tr>
              <a:tr h="190500">
                <a:tc>
                  <a:txBody>
                    <a:bodyPr/>
                    <a:lstStyle/>
                    <a:p>
                      <a:pPr algn="ctr" fontAlgn="b"/>
                      <a:r>
                        <a:rPr lang="en-US" sz="1200" u="none" strike="noStrike" dirty="0">
                          <a:effectLst/>
                        </a:rPr>
                        <a:t>IUC</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34290590"/>
                  </a:ext>
                </a:extLst>
              </a:tr>
              <a:tr h="190500">
                <a:tc>
                  <a:txBody>
                    <a:bodyPr/>
                    <a:lstStyle/>
                    <a:p>
                      <a:pPr algn="ctr" fontAlgn="b"/>
                      <a:r>
                        <a:rPr lang="en-US" sz="1200" u="none" strike="noStrike" dirty="0">
                          <a:effectLst/>
                        </a:rPr>
                        <a:t>IUE</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2</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57418640"/>
                  </a:ext>
                </a:extLst>
              </a:tr>
              <a:tr h="190500">
                <a:tc>
                  <a:txBody>
                    <a:bodyPr/>
                    <a:lstStyle/>
                    <a:p>
                      <a:pPr algn="ctr" fontAlgn="b"/>
                      <a:r>
                        <a:rPr lang="en-US" sz="1200" u="none" strike="noStrike" dirty="0">
                          <a:effectLst/>
                        </a:rPr>
                        <a:t>IUFW</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43322065"/>
                  </a:ext>
                </a:extLst>
              </a:tr>
              <a:tr h="190500">
                <a:tc>
                  <a:txBody>
                    <a:bodyPr/>
                    <a:lstStyle/>
                    <a:p>
                      <a:pPr algn="ctr" fontAlgn="b"/>
                      <a:r>
                        <a:rPr lang="en-US" sz="1200" u="none" strike="noStrike" dirty="0">
                          <a:effectLst/>
                        </a:rPr>
                        <a:t>IUI</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a:effectLst/>
                        </a:rPr>
                        <a:t>32</a:t>
                      </a:r>
                      <a:endParaRPr lang="en-US"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81750435"/>
                  </a:ext>
                </a:extLst>
              </a:tr>
              <a:tr h="190500">
                <a:tc>
                  <a:txBody>
                    <a:bodyPr/>
                    <a:lstStyle/>
                    <a:p>
                      <a:pPr algn="ctr" fontAlgn="b"/>
                      <a:r>
                        <a:rPr lang="en-US" sz="1200" u="none" strike="noStrike" dirty="0">
                          <a:effectLst/>
                        </a:rPr>
                        <a:t>IUK</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5</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65711340"/>
                  </a:ext>
                </a:extLst>
              </a:tr>
              <a:tr h="190500">
                <a:tc>
                  <a:txBody>
                    <a:bodyPr/>
                    <a:lstStyle/>
                    <a:p>
                      <a:pPr algn="ctr" fontAlgn="b"/>
                      <a:r>
                        <a:rPr lang="en-US" sz="1200" u="none" strike="noStrike" dirty="0">
                          <a:effectLst/>
                        </a:rPr>
                        <a:t>IUNW</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a:effectLst/>
                        </a:rPr>
                        <a:t>5</a:t>
                      </a:r>
                      <a:endParaRPr lang="en-US"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43644640"/>
                  </a:ext>
                </a:extLst>
              </a:tr>
              <a:tr h="190500">
                <a:tc>
                  <a:txBody>
                    <a:bodyPr/>
                    <a:lstStyle/>
                    <a:p>
                      <a:pPr algn="ctr" fontAlgn="b"/>
                      <a:r>
                        <a:rPr lang="en-US" sz="1200" u="none" strike="noStrike" dirty="0">
                          <a:effectLst/>
                        </a:rPr>
                        <a:t>IUS</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19878194"/>
                  </a:ext>
                </a:extLst>
              </a:tr>
              <a:tr h="190500">
                <a:tc>
                  <a:txBody>
                    <a:bodyPr/>
                    <a:lstStyle/>
                    <a:p>
                      <a:pPr algn="ctr" fontAlgn="b"/>
                      <a:r>
                        <a:rPr lang="en-US" sz="1200" u="none" strike="noStrike">
                          <a:effectLst/>
                        </a:rPr>
                        <a:t>IUSB</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8</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88548214"/>
                  </a:ext>
                </a:extLst>
              </a:tr>
              <a:tr h="190500">
                <a:tc>
                  <a:txBody>
                    <a:bodyPr/>
                    <a:lstStyle/>
                    <a:p>
                      <a:pPr algn="ctr" fontAlgn="b"/>
                      <a:r>
                        <a:rPr lang="en-US" sz="1200" u="none" strike="noStrike" dirty="0">
                          <a:effectLst/>
                        </a:rPr>
                        <a:t>IUSE</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5</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63681992"/>
                  </a:ext>
                </a:extLst>
              </a:tr>
              <a:tr h="190500">
                <a:tc>
                  <a:txBody>
                    <a:bodyPr/>
                    <a:lstStyle/>
                    <a:p>
                      <a:pPr algn="ctr" fontAlgn="b"/>
                      <a:r>
                        <a:rPr lang="en-US" sz="1200" u="none" strike="noStrike" dirty="0">
                          <a:effectLst/>
                        </a:rPr>
                        <a:t>IUSM</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14</a:t>
                      </a:r>
                      <a:endParaRPr lang="en-US"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77717487"/>
                  </a:ext>
                </a:extLst>
              </a:tr>
              <a:tr h="190500">
                <a:tc>
                  <a:txBody>
                    <a:bodyPr/>
                    <a:lstStyle/>
                    <a:p>
                      <a:pPr algn="ctr" fontAlgn="b"/>
                      <a:r>
                        <a:rPr lang="en-US" sz="1200" u="none" strike="noStrike" dirty="0">
                          <a:effectLst/>
                        </a:rPr>
                        <a:t>Grand Total</a:t>
                      </a:r>
                      <a:endParaRPr lang="en-US"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200" u="none" strike="noStrike" dirty="0">
                          <a:effectLst/>
                        </a:rPr>
                        <a:t>130</a:t>
                      </a:r>
                      <a:endParaRPr lang="en-US" sz="12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73025671"/>
                  </a:ext>
                </a:extLst>
              </a:tr>
            </a:tbl>
          </a:graphicData>
        </a:graphic>
      </p:graphicFrame>
      <p:sp>
        <p:nvSpPr>
          <p:cNvPr id="18" name="TextBox 17">
            <a:extLst>
              <a:ext uri="{FF2B5EF4-FFF2-40B4-BE49-F238E27FC236}">
                <a16:creationId xmlns:a16="http://schemas.microsoft.com/office/drawing/2014/main" id="{88D455E3-CB35-85E8-FCD6-A5F76A138117}"/>
              </a:ext>
            </a:extLst>
          </p:cNvPr>
          <p:cNvSpPr txBox="1"/>
          <p:nvPr/>
        </p:nvSpPr>
        <p:spPr>
          <a:xfrm>
            <a:off x="5057989" y="592223"/>
            <a:ext cx="2834639" cy="307777"/>
          </a:xfrm>
          <a:prstGeom prst="rect">
            <a:avLst/>
          </a:prstGeom>
          <a:noFill/>
        </p:spPr>
        <p:txBody>
          <a:bodyPr wrap="square">
            <a:spAutoFit/>
          </a:bodyPr>
          <a:lstStyle/>
          <a:p>
            <a:r>
              <a:rPr kumimoji="0" lang="en-US" sz="14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Participants from Every Campus </a:t>
            </a:r>
            <a:endParaRPr lang="en-US" dirty="0"/>
          </a:p>
        </p:txBody>
      </p:sp>
      <p:sp>
        <p:nvSpPr>
          <p:cNvPr id="19" name="TextBox 18">
            <a:extLst>
              <a:ext uri="{FF2B5EF4-FFF2-40B4-BE49-F238E27FC236}">
                <a16:creationId xmlns:a16="http://schemas.microsoft.com/office/drawing/2014/main" id="{8B763A0B-89ED-1F6B-6472-AA8E3613BFB0}"/>
              </a:ext>
            </a:extLst>
          </p:cNvPr>
          <p:cNvSpPr txBox="1"/>
          <p:nvPr/>
        </p:nvSpPr>
        <p:spPr>
          <a:xfrm>
            <a:off x="4537287" y="3550735"/>
            <a:ext cx="3876041" cy="307777"/>
          </a:xfrm>
          <a:prstGeom prst="rect">
            <a:avLst/>
          </a:prstGeom>
          <a:noFill/>
        </p:spPr>
        <p:txBody>
          <a:bodyPr wrap="square">
            <a:spAutoFit/>
          </a:bodyPr>
          <a:lstStyle/>
          <a:p>
            <a:r>
              <a:rPr kumimoji="0" lang="en-US" sz="14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Changes Based on Pilot Recommendations</a:t>
            </a:r>
            <a:endParaRPr lang="en-US" dirty="0"/>
          </a:p>
        </p:txBody>
      </p:sp>
      <p:sp>
        <p:nvSpPr>
          <p:cNvPr id="20" name="TextBox 19">
            <a:extLst>
              <a:ext uri="{FF2B5EF4-FFF2-40B4-BE49-F238E27FC236}">
                <a16:creationId xmlns:a16="http://schemas.microsoft.com/office/drawing/2014/main" id="{8D21725C-31A2-356B-C557-166C044A7D78}"/>
              </a:ext>
            </a:extLst>
          </p:cNvPr>
          <p:cNvSpPr txBox="1"/>
          <p:nvPr/>
        </p:nvSpPr>
        <p:spPr>
          <a:xfrm>
            <a:off x="5675842" y="3963211"/>
            <a:ext cx="1598929" cy="375066"/>
          </a:xfrm>
          <a:prstGeom prst="rect">
            <a:avLst/>
          </a:prstGeom>
          <a:solidFill>
            <a:schemeClr val="tx1"/>
          </a:solidFill>
        </p:spPr>
        <p:txBody>
          <a:bodyPr spcFirstLastPara="1" wrap="square" lIns="91425" tIns="91425" rIns="91425" bIns="91425" rtlCol="0" anchor="t" anchorCtr="0">
            <a:noAutofit/>
          </a:bodyPr>
          <a:lstStyle/>
          <a:p>
            <a:pPr algn="ctr"/>
            <a:r>
              <a:rPr lang="en-US" sz="1300" dirty="0">
                <a:solidFill>
                  <a:srgbClr val="990000"/>
                </a:solidFill>
                <a:latin typeface="BentonSans Regular" panose="02000504020000020004" pitchFamily="2" charset="0"/>
              </a:rPr>
              <a:t>45 and Counting</a:t>
            </a:r>
          </a:p>
        </p:txBody>
      </p:sp>
      <p:sp>
        <p:nvSpPr>
          <p:cNvPr id="6" name="Text Placeholder 3">
            <a:extLst>
              <a:ext uri="{FF2B5EF4-FFF2-40B4-BE49-F238E27FC236}">
                <a16:creationId xmlns:a16="http://schemas.microsoft.com/office/drawing/2014/main" id="{9EF37302-ACD3-5C7F-7628-874E25C464A6}"/>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The pilot team includes volunteers from every campus who work through specific challenges to locate and help resolve issues and concerns before the system-wide release</a:t>
            </a:r>
            <a:r>
              <a:rPr lang="en-US" sz="1200" dirty="0">
                <a:solidFill>
                  <a:srgbClr val="FFFFFF"/>
                </a:solidFill>
              </a:rPr>
              <a:t>.</a:t>
            </a: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spTree>
    <p:extLst>
      <p:ext uri="{BB962C8B-B14F-4D97-AF65-F5344CB8AC3E}">
        <p14:creationId xmlns:p14="http://schemas.microsoft.com/office/powerpoint/2010/main" val="1361162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B8CA-2339-08A0-1E65-2B20796361D7}"/>
              </a:ext>
            </a:extLst>
          </p:cNvPr>
          <p:cNvSpPr>
            <a:spLocks noGrp="1"/>
          </p:cNvSpPr>
          <p:nvPr>
            <p:ph type="title"/>
          </p:nvPr>
        </p:nvSpPr>
        <p:spPr>
          <a:xfrm>
            <a:off x="471720" y="1201480"/>
            <a:ext cx="4100279" cy="1180213"/>
          </a:xfrm>
        </p:spPr>
        <p:txBody>
          <a:bodyPr/>
          <a:lstStyle/>
          <a:p>
            <a:r>
              <a:rPr lang="en-US" dirty="0"/>
              <a:t>The Experts</a:t>
            </a:r>
            <a:br>
              <a:rPr lang="en-US" dirty="0"/>
            </a:br>
            <a:r>
              <a:rPr lang="en-US" dirty="0"/>
              <a:t>Team</a:t>
            </a:r>
          </a:p>
        </p:txBody>
      </p:sp>
      <p:sp>
        <p:nvSpPr>
          <p:cNvPr id="25" name="Text Placeholder 3">
            <a:extLst>
              <a:ext uri="{FF2B5EF4-FFF2-40B4-BE49-F238E27FC236}">
                <a16:creationId xmlns:a16="http://schemas.microsoft.com/office/drawing/2014/main" id="{BAA3C250-FFB6-01A0-6857-5E9DB84BB90F}"/>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sp>
        <p:nvSpPr>
          <p:cNvPr id="18" name="TextBox 17">
            <a:extLst>
              <a:ext uri="{FF2B5EF4-FFF2-40B4-BE49-F238E27FC236}">
                <a16:creationId xmlns:a16="http://schemas.microsoft.com/office/drawing/2014/main" id="{88D455E3-CB35-85E8-FCD6-A5F76A138117}"/>
              </a:ext>
            </a:extLst>
          </p:cNvPr>
          <p:cNvSpPr txBox="1"/>
          <p:nvPr/>
        </p:nvSpPr>
        <p:spPr>
          <a:xfrm>
            <a:off x="4714240" y="1201480"/>
            <a:ext cx="3820160" cy="2031325"/>
          </a:xfrm>
          <a:prstGeom prst="rect">
            <a:avLst/>
          </a:prstGeom>
          <a:noFill/>
        </p:spPr>
        <p:txBody>
          <a:bodyPr wrap="square">
            <a:spAutoFit/>
          </a:bodyPr>
          <a:lstStyle/>
          <a:p>
            <a:r>
              <a:rPr lang="en-US" sz="1800" dirty="0">
                <a:solidFill>
                  <a:srgbClr val="FFFFFF"/>
                </a:solidFill>
                <a:latin typeface="BentonSans Book" panose="02000503000000020004" pitchFamily="2" charset="77"/>
                <a:ea typeface="Source Sans Pro"/>
                <a:sym typeface="Source Sans Pro"/>
              </a:rPr>
              <a:t>Take four minutes to introduce yourself to the people around you.</a:t>
            </a:r>
          </a:p>
          <a:p>
            <a:endParaRPr lang="en-US" sz="1800" dirty="0">
              <a:solidFill>
                <a:srgbClr val="FFFFFF"/>
              </a:solidFill>
              <a:latin typeface="BentonSans Book" panose="02000503000000020004" pitchFamily="2" charset="77"/>
              <a:ea typeface="Source Sans Pro"/>
              <a:sym typeface="Source Sans Pro"/>
            </a:endParaRPr>
          </a:p>
          <a:p>
            <a:pPr marL="285750" indent="-285750">
              <a:buClr>
                <a:schemeClr val="tx1"/>
              </a:buClr>
              <a:buFont typeface="Arial" panose="020B0604020202020204" pitchFamily="34" charset="0"/>
              <a:buChar char="•"/>
            </a:pPr>
            <a:r>
              <a:rPr lang="en-US" sz="1800" dirty="0">
                <a:solidFill>
                  <a:srgbClr val="FFFFFF"/>
                </a:solidFill>
                <a:latin typeface="BentonSans Book" panose="02000503000000020004" pitchFamily="2" charset="77"/>
                <a:ea typeface="Source Sans Pro"/>
                <a:sym typeface="Source Sans Pro"/>
              </a:rPr>
              <a:t>Who are you?</a:t>
            </a:r>
          </a:p>
          <a:p>
            <a:pPr marL="285750" indent="-285750">
              <a:buClr>
                <a:schemeClr val="tx1"/>
              </a:buClr>
              <a:buFont typeface="Arial" panose="020B0604020202020204" pitchFamily="34" charset="0"/>
              <a:buChar char="•"/>
            </a:pPr>
            <a:r>
              <a:rPr lang="en-US" sz="1800" dirty="0">
                <a:solidFill>
                  <a:srgbClr val="FFFFFF"/>
                </a:solidFill>
                <a:latin typeface="BentonSans Book" panose="02000503000000020004" pitchFamily="2" charset="77"/>
                <a:ea typeface="Source Sans Pro"/>
                <a:sym typeface="Source Sans Pro"/>
              </a:rPr>
              <a:t>Why are you here?</a:t>
            </a:r>
          </a:p>
          <a:p>
            <a:pPr marL="285750" indent="-285750">
              <a:buClr>
                <a:schemeClr val="tx1"/>
              </a:buClr>
              <a:buFont typeface="Arial" panose="020B0604020202020204" pitchFamily="34" charset="0"/>
              <a:buChar char="•"/>
            </a:pPr>
            <a:r>
              <a:rPr lang="en-US" sz="1800" dirty="0">
                <a:solidFill>
                  <a:srgbClr val="FFFFFF"/>
                </a:solidFill>
                <a:latin typeface="BentonSans Book" panose="02000503000000020004" pitchFamily="2" charset="77"/>
                <a:ea typeface="Source Sans Pro"/>
                <a:sym typeface="Source Sans Pro"/>
              </a:rPr>
              <a:t>What do you hope to get from today’s session?</a:t>
            </a:r>
            <a:endParaRPr lang="en-US" sz="1800" dirty="0"/>
          </a:p>
        </p:txBody>
      </p:sp>
      <p:sp>
        <p:nvSpPr>
          <p:cNvPr id="4" name="Text Placeholder 3">
            <a:extLst>
              <a:ext uri="{FF2B5EF4-FFF2-40B4-BE49-F238E27FC236}">
                <a16:creationId xmlns:a16="http://schemas.microsoft.com/office/drawing/2014/main" id="{F7CBEC5F-4B84-145F-B89A-4820E2458BE8}"/>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r>
              <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rPr>
              <a:t>You are now part of the Elements implementation team. With additional training in the system, you can help support and answer your faculty’s questions.</a:t>
            </a: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spTree>
    <p:extLst>
      <p:ext uri="{BB962C8B-B14F-4D97-AF65-F5344CB8AC3E}">
        <p14:creationId xmlns:p14="http://schemas.microsoft.com/office/powerpoint/2010/main" val="317990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AA3C250-FFB6-01A0-6857-5E9DB84BB90F}"/>
              </a:ext>
            </a:extLst>
          </p:cNvPr>
          <p:cNvSpPr txBox="1">
            <a:spLocks/>
          </p:cNvSpPr>
          <p:nvPr/>
        </p:nvSpPr>
        <p:spPr>
          <a:xfrm>
            <a:off x="471720" y="2472496"/>
            <a:ext cx="3499758" cy="2801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accent1"/>
              </a:buClr>
              <a:buSzPts val="1300"/>
              <a:buFont typeface="Source Sans Pro"/>
              <a:buNone/>
              <a:defRPr sz="1600" b="0" i="0" u="none" strike="noStrike" cap="none">
                <a:solidFill>
                  <a:schemeClr val="bg1"/>
                </a:solidFill>
                <a:latin typeface="BentonSans Book" panose="02000503000000020004" pitchFamily="2" charset="77"/>
                <a:ea typeface="Source Sans Pro"/>
                <a:cs typeface="Source Sans Pro"/>
                <a:sym typeface="Source Sans Pro"/>
              </a:defRPr>
            </a:lvl1pPr>
            <a:lvl2pPr marL="615950" marR="0" lvl="1"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2pPr>
            <a:lvl3pPr marL="1073150" marR="0" lvl="2"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3pPr>
            <a:lvl4pPr marL="1530350" marR="0" lvl="3"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4pPr>
            <a:lvl5pPr marL="1987550" marR="0" lvl="4" indent="0" algn="l" rtl="0">
              <a:lnSpc>
                <a:spcPct val="115000"/>
              </a:lnSpc>
              <a:spcBef>
                <a:spcPts val="1600"/>
              </a:spcBef>
              <a:spcAft>
                <a:spcPts val="0"/>
              </a:spcAft>
              <a:buClr>
                <a:schemeClr val="accent1"/>
              </a:buClr>
              <a:buSzPts val="1100"/>
              <a:buFont typeface="Source Sans Pro"/>
              <a:buNone/>
              <a:defRPr sz="1100" b="0" i="0" u="none" strike="noStrike" cap="none">
                <a:solidFill>
                  <a:schemeClr val="bg1"/>
                </a:solidFill>
                <a:latin typeface="BentonSans Book" panose="02000503000000020004" pitchFamily="2" charset="77"/>
                <a:ea typeface="Source Sans Pro"/>
                <a:cs typeface="Source Sans Pro"/>
                <a:sym typeface="Source Sans Pro"/>
              </a:defRPr>
            </a:lvl5pPr>
            <a:lvl6pPr marL="2743200" marR="0" lvl="5"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15000"/>
              </a:lnSpc>
              <a:spcBef>
                <a:spcPts val="1600"/>
              </a:spcBef>
              <a:spcAft>
                <a:spcPts val="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15000"/>
              </a:lnSpc>
              <a:spcBef>
                <a:spcPts val="1600"/>
              </a:spcBef>
              <a:spcAft>
                <a:spcPts val="1600"/>
              </a:spcAft>
              <a:buClr>
                <a:schemeClr val="accent1"/>
              </a:buClr>
              <a:buSzPts val="1100"/>
              <a:buFont typeface="Source Sans Pro"/>
              <a:buChar char="■"/>
              <a:defRPr sz="1100" b="0" i="0" u="none" strike="noStrike" cap="none">
                <a:solidFill>
                  <a:schemeClr val="accent1"/>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lang="en-US" sz="1200" dirty="0">
              <a:solidFill>
                <a:srgbClr val="FFFFFF"/>
              </a:solidFill>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a:p>
            <a:pPr marL="0" marR="0" lvl="0" indent="0" algn="l" defTabSz="914400" rtl="0" eaLnBrk="1" fontAlgn="auto" latinLnBrk="0" hangingPunct="1">
              <a:lnSpc>
                <a:spcPct val="115000"/>
              </a:lnSpc>
              <a:spcBef>
                <a:spcPts val="0"/>
              </a:spcBef>
              <a:spcAft>
                <a:spcPts val="0"/>
              </a:spcAft>
              <a:buClr>
                <a:srgbClr val="595959"/>
              </a:buClr>
              <a:buSzPts val="1300"/>
              <a:buFont typeface="Source Sans Pro"/>
              <a:buNone/>
              <a:tabLst/>
              <a:defRPr/>
            </a:pPr>
            <a:endParaRPr kumimoji="0" lang="en-US" sz="1200" b="0" i="0" u="none" strike="noStrike" kern="0" cap="none" spc="0" normalizeH="0" baseline="0" noProof="0" dirty="0">
              <a:ln>
                <a:noFill/>
              </a:ln>
              <a:solidFill>
                <a:srgbClr val="FFFFFF"/>
              </a:solidFill>
              <a:effectLst/>
              <a:uLnTx/>
              <a:uFillTx/>
              <a:latin typeface="BentonSans Book" panose="02000503000000020004" pitchFamily="2" charset="77"/>
              <a:ea typeface="Source Sans Pro"/>
              <a:sym typeface="Source Sans Pro"/>
            </a:endParaRPr>
          </a:p>
        </p:txBody>
      </p:sp>
      <p:pic>
        <p:nvPicPr>
          <p:cNvPr id="3" name="Picture 2">
            <a:extLst>
              <a:ext uri="{FF2B5EF4-FFF2-40B4-BE49-F238E27FC236}">
                <a16:creationId xmlns:a16="http://schemas.microsoft.com/office/drawing/2014/main" id="{C4826754-27E9-4C89-D595-D0BB270C0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1488087" y="1234745"/>
            <a:ext cx="2093237" cy="2209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43B8CA-2339-08A0-1E65-2B20796361D7}"/>
              </a:ext>
            </a:extLst>
          </p:cNvPr>
          <p:cNvSpPr>
            <a:spLocks noGrp="1"/>
          </p:cNvSpPr>
          <p:nvPr>
            <p:ph type="title" idx="4294967295"/>
          </p:nvPr>
        </p:nvSpPr>
        <p:spPr>
          <a:xfrm>
            <a:off x="3487533" y="1736109"/>
            <a:ext cx="4324012" cy="1207128"/>
          </a:xfrm>
        </p:spPr>
        <p:txBody>
          <a:bodyPr/>
          <a:lstStyle/>
          <a:p>
            <a:r>
              <a:rPr lang="en-US" sz="3600" dirty="0">
                <a:solidFill>
                  <a:srgbClr val="231F20"/>
                </a:solidFill>
              </a:rPr>
              <a:t>Purpose and Future of Elements </a:t>
            </a:r>
          </a:p>
        </p:txBody>
      </p:sp>
    </p:spTree>
    <p:extLst>
      <p:ext uri="{BB962C8B-B14F-4D97-AF65-F5344CB8AC3E}">
        <p14:creationId xmlns:p14="http://schemas.microsoft.com/office/powerpoint/2010/main" val="3915461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7E9F6-B664-F312-673B-73356E70B00D}"/>
              </a:ext>
            </a:extLst>
          </p:cNvPr>
          <p:cNvSpPr>
            <a:spLocks noGrp="1"/>
          </p:cNvSpPr>
          <p:nvPr>
            <p:ph type="body" idx="4294967295"/>
          </p:nvPr>
        </p:nvSpPr>
        <p:spPr>
          <a:xfrm>
            <a:off x="1183758" y="1854434"/>
            <a:ext cx="3978275" cy="2260600"/>
          </a:xfrm>
        </p:spPr>
        <p:txBody>
          <a:bodyPr/>
          <a:lstStyle/>
          <a:p>
            <a:pPr marL="146050" indent="0">
              <a:buNone/>
            </a:pPr>
            <a:endParaRPr lang="en-US" sz="1400" dirty="0">
              <a:solidFill>
                <a:srgbClr val="231F20"/>
              </a:solidFill>
            </a:endParaRPr>
          </a:p>
          <a:p>
            <a:pPr marL="146050" indent="0">
              <a:buNone/>
            </a:pPr>
            <a:r>
              <a:rPr lang="en-US" sz="1400" dirty="0">
                <a:solidFill>
                  <a:srgbClr val="231F20"/>
                </a:solidFill>
              </a:rPr>
              <a:t>Common complaints included:</a:t>
            </a:r>
          </a:p>
          <a:p>
            <a:pPr>
              <a:buClr>
                <a:srgbClr val="800000"/>
              </a:buClr>
            </a:pPr>
            <a:r>
              <a:rPr lang="en-US" sz="1400" dirty="0">
                <a:solidFill>
                  <a:srgbClr val="231F20"/>
                </a:solidFill>
              </a:rPr>
              <a:t>Clunky User Experience</a:t>
            </a:r>
          </a:p>
          <a:p>
            <a:pPr>
              <a:buClr>
                <a:srgbClr val="800000"/>
              </a:buClr>
            </a:pPr>
            <a:r>
              <a:rPr lang="en-US" sz="1400" dirty="0">
                <a:solidFill>
                  <a:srgbClr val="231F20"/>
                </a:solidFill>
              </a:rPr>
              <a:t>Too many fields!</a:t>
            </a:r>
          </a:p>
          <a:p>
            <a:pPr>
              <a:buClr>
                <a:srgbClr val="800000"/>
              </a:buClr>
            </a:pPr>
            <a:r>
              <a:rPr lang="en-US" sz="1400" dirty="0">
                <a:solidFill>
                  <a:srgbClr val="231F20"/>
                </a:solidFill>
              </a:rPr>
              <a:t>Caused duplicative work for faculty </a:t>
            </a:r>
            <a:br>
              <a:rPr lang="en-US" sz="1400" dirty="0">
                <a:solidFill>
                  <a:srgbClr val="231F20"/>
                </a:solidFill>
              </a:rPr>
            </a:br>
            <a:r>
              <a:rPr lang="en-US" sz="1400" dirty="0">
                <a:solidFill>
                  <a:srgbClr val="231F20"/>
                </a:solidFill>
              </a:rPr>
              <a:t>(e.g. online profiles, annual review) </a:t>
            </a:r>
          </a:p>
          <a:p>
            <a:pPr>
              <a:buClr>
                <a:srgbClr val="800000"/>
              </a:buClr>
            </a:pPr>
            <a:r>
              <a:rPr lang="en-US" sz="1400" dirty="0">
                <a:solidFill>
                  <a:srgbClr val="231F20"/>
                </a:solidFill>
              </a:rPr>
              <a:t>And duplicative work for campuses </a:t>
            </a:r>
            <a:br>
              <a:rPr lang="en-US" sz="1400" dirty="0">
                <a:solidFill>
                  <a:srgbClr val="231F20"/>
                </a:solidFill>
              </a:rPr>
            </a:br>
            <a:r>
              <a:rPr lang="en-US" sz="1400" dirty="0">
                <a:solidFill>
                  <a:srgbClr val="231F20"/>
                </a:solidFill>
              </a:rPr>
              <a:t>(e.g. awards and reporting)</a:t>
            </a:r>
          </a:p>
        </p:txBody>
      </p:sp>
      <p:sp>
        <p:nvSpPr>
          <p:cNvPr id="3" name="Text Placeholder 2">
            <a:extLst>
              <a:ext uri="{FF2B5EF4-FFF2-40B4-BE49-F238E27FC236}">
                <a16:creationId xmlns:a16="http://schemas.microsoft.com/office/drawing/2014/main" id="{7ABCBAE5-6F7E-4B1E-54F0-83501E2C9FCF}"/>
              </a:ext>
            </a:extLst>
          </p:cNvPr>
          <p:cNvSpPr>
            <a:spLocks noGrp="1"/>
          </p:cNvSpPr>
          <p:nvPr>
            <p:ph type="body" idx="4294967295"/>
          </p:nvPr>
        </p:nvSpPr>
        <p:spPr>
          <a:xfrm>
            <a:off x="4544396" y="2081606"/>
            <a:ext cx="3973512" cy="2260600"/>
          </a:xfrm>
        </p:spPr>
        <p:txBody>
          <a:bodyPr/>
          <a:lstStyle/>
          <a:p>
            <a:pPr marL="146050" indent="0">
              <a:buNone/>
            </a:pPr>
            <a:r>
              <a:rPr lang="en-US" sz="1400" dirty="0">
                <a:solidFill>
                  <a:srgbClr val="231F20"/>
                </a:solidFill>
              </a:rPr>
              <a:t>The goal was to find a system that:</a:t>
            </a:r>
          </a:p>
          <a:p>
            <a:pPr>
              <a:buClr>
                <a:srgbClr val="800000"/>
              </a:buClr>
            </a:pPr>
            <a:r>
              <a:rPr lang="en-US" sz="1400" dirty="0">
                <a:solidFill>
                  <a:srgbClr val="231F20"/>
                </a:solidFill>
              </a:rPr>
              <a:t>Simplify activity reporting for faculty.</a:t>
            </a:r>
          </a:p>
          <a:p>
            <a:pPr>
              <a:buClr>
                <a:srgbClr val="800000"/>
              </a:buClr>
            </a:pPr>
            <a:r>
              <a:rPr lang="en-US" sz="1400" dirty="0">
                <a:solidFill>
                  <a:srgbClr val="231F20"/>
                </a:solidFill>
              </a:rPr>
              <a:t>Provide faculty a greater benefit to reporting activity.</a:t>
            </a:r>
          </a:p>
          <a:p>
            <a:pPr>
              <a:buClr>
                <a:srgbClr val="800000"/>
              </a:buClr>
            </a:pPr>
            <a:r>
              <a:rPr lang="en-US" sz="1400" dirty="0">
                <a:solidFill>
                  <a:srgbClr val="231F20"/>
                </a:solidFill>
              </a:rPr>
              <a:t>Allow for process optimization for various workflows for administrators. </a:t>
            </a:r>
            <a:br>
              <a:rPr lang="en-US" sz="1400" dirty="0">
                <a:solidFill>
                  <a:srgbClr val="231F20"/>
                </a:solidFill>
              </a:rPr>
            </a:br>
            <a:r>
              <a:rPr lang="en-US" sz="1400" dirty="0">
                <a:solidFill>
                  <a:srgbClr val="231F20"/>
                </a:solidFill>
              </a:rPr>
              <a:t>(e.g., Annual Review, P&amp;T, others) </a:t>
            </a:r>
          </a:p>
        </p:txBody>
      </p:sp>
      <p:sp>
        <p:nvSpPr>
          <p:cNvPr id="4" name="Title 3">
            <a:extLst>
              <a:ext uri="{FF2B5EF4-FFF2-40B4-BE49-F238E27FC236}">
                <a16:creationId xmlns:a16="http://schemas.microsoft.com/office/drawing/2014/main" id="{959774E2-1E88-2786-44CF-6D3D4FB4C9CC}"/>
              </a:ext>
            </a:extLst>
          </p:cNvPr>
          <p:cNvSpPr>
            <a:spLocks noGrp="1"/>
          </p:cNvSpPr>
          <p:nvPr>
            <p:ph type="title" idx="4294967295"/>
          </p:nvPr>
        </p:nvSpPr>
        <p:spPr>
          <a:xfrm>
            <a:off x="1329586" y="636515"/>
            <a:ext cx="8112125" cy="627063"/>
          </a:xfrm>
        </p:spPr>
        <p:txBody>
          <a:bodyPr/>
          <a:lstStyle/>
          <a:p>
            <a:r>
              <a:rPr lang="en-US" dirty="0"/>
              <a:t>Identifying the Need</a:t>
            </a:r>
          </a:p>
        </p:txBody>
      </p:sp>
      <p:pic>
        <p:nvPicPr>
          <p:cNvPr id="7" name="Picture 6">
            <a:extLst>
              <a:ext uri="{FF2B5EF4-FFF2-40B4-BE49-F238E27FC236}">
                <a16:creationId xmlns:a16="http://schemas.microsoft.com/office/drawing/2014/main" id="{1AB994EB-5FF0-1D07-CCCE-03912482A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25"/>
          <a:stretch/>
        </p:blipFill>
        <p:spPr bwMode="auto">
          <a:xfrm>
            <a:off x="430117" y="426192"/>
            <a:ext cx="992421" cy="1047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8B729F-13CB-5B0C-8466-0B929DAE13A7}"/>
              </a:ext>
            </a:extLst>
          </p:cNvPr>
          <p:cNvSpPr txBox="1"/>
          <p:nvPr/>
        </p:nvSpPr>
        <p:spPr>
          <a:xfrm>
            <a:off x="1183757" y="1644109"/>
            <a:ext cx="7270695" cy="338554"/>
          </a:xfrm>
          <a:prstGeom prst="rect">
            <a:avLst/>
          </a:prstGeom>
          <a:noFill/>
        </p:spPr>
        <p:txBody>
          <a:bodyPr wrap="square">
            <a:spAutoFit/>
          </a:bodyPr>
          <a:lstStyle/>
          <a:p>
            <a:pPr marL="146050" indent="0">
              <a:buNone/>
            </a:pPr>
            <a:r>
              <a:rPr lang="en-US" sz="1600" dirty="0"/>
              <a:t>DMAI was not serving the needs of the faculty for reporting faculty activities.</a:t>
            </a:r>
          </a:p>
        </p:txBody>
      </p:sp>
    </p:spTree>
    <p:extLst>
      <p:ext uri="{BB962C8B-B14F-4D97-AF65-F5344CB8AC3E}">
        <p14:creationId xmlns:p14="http://schemas.microsoft.com/office/powerpoint/2010/main" val="490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7E9F6-B664-F312-673B-73356E70B00D}"/>
              </a:ext>
            </a:extLst>
          </p:cNvPr>
          <p:cNvSpPr>
            <a:spLocks noGrp="1"/>
          </p:cNvSpPr>
          <p:nvPr>
            <p:ph type="body" idx="4294967295"/>
          </p:nvPr>
        </p:nvSpPr>
        <p:spPr>
          <a:xfrm>
            <a:off x="1183758" y="1854434"/>
            <a:ext cx="3182679" cy="2260600"/>
          </a:xfrm>
        </p:spPr>
        <p:txBody>
          <a:bodyPr/>
          <a:lstStyle/>
          <a:p>
            <a:pPr marL="146050" indent="0">
              <a:buNone/>
            </a:pPr>
            <a:endParaRPr lang="en-US" sz="1400" dirty="0">
              <a:solidFill>
                <a:srgbClr val="231F20"/>
              </a:solidFill>
            </a:endParaRPr>
          </a:p>
          <a:p>
            <a:pPr marL="146050" indent="0">
              <a:buNone/>
            </a:pPr>
            <a:r>
              <a:rPr lang="en-US" sz="1400" dirty="0">
                <a:solidFill>
                  <a:srgbClr val="800000"/>
                </a:solidFill>
                <a:hlinkClick r:id="rId3">
                  <a:extLst>
                    <a:ext uri="{A12FA001-AC4F-418D-AE19-62706E023703}">
                      <ahyp:hlinkClr xmlns:ahyp="http://schemas.microsoft.com/office/drawing/2018/hyperlinkcolor" val="tx"/>
                    </a:ext>
                  </a:extLst>
                </a:hlinkClick>
              </a:rPr>
              <a:t>Task Force Members </a:t>
            </a:r>
            <a:r>
              <a:rPr lang="en-US" sz="1400" dirty="0">
                <a:solidFill>
                  <a:srgbClr val="231F20"/>
                </a:solidFill>
              </a:rPr>
              <a:t>included:</a:t>
            </a:r>
          </a:p>
          <a:p>
            <a:pPr>
              <a:buClr>
                <a:srgbClr val="800000"/>
              </a:buClr>
            </a:pPr>
            <a:r>
              <a:rPr lang="en-US" sz="1400" dirty="0">
                <a:solidFill>
                  <a:srgbClr val="231F20"/>
                </a:solidFill>
              </a:rPr>
              <a:t>9 faculty from the various Faculty Councils</a:t>
            </a:r>
          </a:p>
          <a:p>
            <a:pPr>
              <a:buClr>
                <a:srgbClr val="800000"/>
              </a:buClr>
            </a:pPr>
            <a:r>
              <a:rPr lang="en-US" sz="1400" dirty="0">
                <a:solidFill>
                  <a:srgbClr val="231F20"/>
                </a:solidFill>
              </a:rPr>
              <a:t>2 Associate Deans</a:t>
            </a:r>
          </a:p>
          <a:p>
            <a:pPr>
              <a:buClr>
                <a:srgbClr val="800000"/>
              </a:buClr>
            </a:pPr>
            <a:r>
              <a:rPr lang="en-US" sz="1400" dirty="0">
                <a:solidFill>
                  <a:srgbClr val="231F20"/>
                </a:solidFill>
              </a:rPr>
              <a:t>4 individuals from Academic Affairs</a:t>
            </a:r>
          </a:p>
          <a:p>
            <a:pPr>
              <a:buClr>
                <a:srgbClr val="800000"/>
              </a:buClr>
            </a:pPr>
            <a:r>
              <a:rPr lang="en-US" sz="1400" dirty="0">
                <a:solidFill>
                  <a:srgbClr val="231F20"/>
                </a:solidFill>
              </a:rPr>
              <a:t>3 individuals from UITS</a:t>
            </a:r>
          </a:p>
          <a:p>
            <a:pPr>
              <a:buClr>
                <a:srgbClr val="800000"/>
              </a:buClr>
            </a:pPr>
            <a:endParaRPr lang="en-US" sz="1400" dirty="0">
              <a:solidFill>
                <a:srgbClr val="231F20"/>
              </a:solidFill>
            </a:endParaRPr>
          </a:p>
        </p:txBody>
      </p:sp>
      <p:sp>
        <p:nvSpPr>
          <p:cNvPr id="3" name="Text Placeholder 2">
            <a:extLst>
              <a:ext uri="{FF2B5EF4-FFF2-40B4-BE49-F238E27FC236}">
                <a16:creationId xmlns:a16="http://schemas.microsoft.com/office/drawing/2014/main" id="{7ABCBAE5-6F7E-4B1E-54F0-83501E2C9FCF}"/>
              </a:ext>
            </a:extLst>
          </p:cNvPr>
          <p:cNvSpPr>
            <a:spLocks noGrp="1"/>
          </p:cNvSpPr>
          <p:nvPr>
            <p:ph type="body" idx="4294967295"/>
          </p:nvPr>
        </p:nvSpPr>
        <p:spPr>
          <a:xfrm>
            <a:off x="4544396" y="2081606"/>
            <a:ext cx="3973512" cy="2260600"/>
          </a:xfrm>
        </p:spPr>
        <p:txBody>
          <a:bodyPr/>
          <a:lstStyle/>
          <a:p>
            <a:pPr marL="146050" indent="0">
              <a:buNone/>
            </a:pPr>
            <a:r>
              <a:rPr lang="en-US" sz="1400" dirty="0">
                <a:solidFill>
                  <a:srgbClr val="231F20"/>
                </a:solidFill>
              </a:rPr>
              <a:t>Review Activities:</a:t>
            </a:r>
          </a:p>
          <a:p>
            <a:pPr>
              <a:buClr>
                <a:srgbClr val="800000"/>
              </a:buClr>
            </a:pPr>
            <a:r>
              <a:rPr lang="en-US" sz="1400" dirty="0">
                <a:solidFill>
                  <a:srgbClr val="231F20"/>
                </a:solidFill>
              </a:rPr>
              <a:t>Developed Criteria Matrix</a:t>
            </a:r>
          </a:p>
          <a:p>
            <a:pPr>
              <a:buClr>
                <a:srgbClr val="800000"/>
              </a:buClr>
            </a:pPr>
            <a:r>
              <a:rPr lang="en-US" sz="1400" dirty="0">
                <a:solidFill>
                  <a:srgbClr val="231F20"/>
                </a:solidFill>
              </a:rPr>
              <a:t>Vetted 6 supplier proposals</a:t>
            </a:r>
          </a:p>
          <a:p>
            <a:pPr>
              <a:buClr>
                <a:srgbClr val="800000"/>
              </a:buClr>
            </a:pPr>
            <a:r>
              <a:rPr lang="en-US" sz="1400" dirty="0">
                <a:solidFill>
                  <a:srgbClr val="231F20"/>
                </a:solidFill>
              </a:rPr>
              <a:t>Viewed 2 supplier’s products</a:t>
            </a:r>
          </a:p>
          <a:p>
            <a:pPr>
              <a:buClr>
                <a:srgbClr val="800000"/>
              </a:buClr>
            </a:pPr>
            <a:r>
              <a:rPr lang="en-US" sz="1400" dirty="0">
                <a:solidFill>
                  <a:srgbClr val="231F20"/>
                </a:solidFill>
              </a:rPr>
              <a:t>Determined to move forward with </a:t>
            </a:r>
            <a:br>
              <a:rPr lang="en-US" sz="1400" dirty="0">
                <a:solidFill>
                  <a:srgbClr val="231F20"/>
                </a:solidFill>
              </a:rPr>
            </a:br>
            <a:r>
              <a:rPr lang="en-US" sz="1400" dirty="0">
                <a:solidFill>
                  <a:srgbClr val="231F20"/>
                </a:solidFill>
              </a:rPr>
              <a:t>Symplectic Elements</a:t>
            </a:r>
          </a:p>
        </p:txBody>
      </p:sp>
      <p:sp>
        <p:nvSpPr>
          <p:cNvPr id="4" name="Title 3">
            <a:extLst>
              <a:ext uri="{FF2B5EF4-FFF2-40B4-BE49-F238E27FC236}">
                <a16:creationId xmlns:a16="http://schemas.microsoft.com/office/drawing/2014/main" id="{959774E2-1E88-2786-44CF-6D3D4FB4C9CC}"/>
              </a:ext>
            </a:extLst>
          </p:cNvPr>
          <p:cNvSpPr>
            <a:spLocks noGrp="1"/>
          </p:cNvSpPr>
          <p:nvPr>
            <p:ph type="title" idx="4294967295"/>
          </p:nvPr>
        </p:nvSpPr>
        <p:spPr>
          <a:xfrm>
            <a:off x="1329586" y="636515"/>
            <a:ext cx="8112125" cy="627063"/>
          </a:xfrm>
        </p:spPr>
        <p:txBody>
          <a:bodyPr/>
          <a:lstStyle/>
          <a:p>
            <a:r>
              <a:rPr lang="en-US" dirty="0"/>
              <a:t>The Review Process</a:t>
            </a:r>
          </a:p>
        </p:txBody>
      </p:sp>
      <p:pic>
        <p:nvPicPr>
          <p:cNvPr id="7" name="Picture 6">
            <a:extLst>
              <a:ext uri="{FF2B5EF4-FFF2-40B4-BE49-F238E27FC236}">
                <a16:creationId xmlns:a16="http://schemas.microsoft.com/office/drawing/2014/main" id="{1AB994EB-5FF0-1D07-CCCE-03912482A0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425"/>
          <a:stretch/>
        </p:blipFill>
        <p:spPr bwMode="auto">
          <a:xfrm>
            <a:off x="430117" y="426192"/>
            <a:ext cx="992421" cy="1047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8B729F-13CB-5B0C-8466-0B929DAE13A7}"/>
              </a:ext>
            </a:extLst>
          </p:cNvPr>
          <p:cNvSpPr txBox="1"/>
          <p:nvPr/>
        </p:nvSpPr>
        <p:spPr>
          <a:xfrm>
            <a:off x="1183758" y="1644109"/>
            <a:ext cx="6514214" cy="338554"/>
          </a:xfrm>
          <a:prstGeom prst="rect">
            <a:avLst/>
          </a:prstGeom>
          <a:noFill/>
        </p:spPr>
        <p:txBody>
          <a:bodyPr wrap="square">
            <a:spAutoFit/>
          </a:bodyPr>
          <a:lstStyle/>
          <a:p>
            <a:pPr marL="146050" indent="0">
              <a:buNone/>
            </a:pPr>
            <a:r>
              <a:rPr lang="en-US" sz="1600" dirty="0"/>
              <a:t>Develop a Request for Proposals</a:t>
            </a:r>
          </a:p>
        </p:txBody>
      </p:sp>
    </p:spTree>
    <p:extLst>
      <p:ext uri="{BB962C8B-B14F-4D97-AF65-F5344CB8AC3E}">
        <p14:creationId xmlns:p14="http://schemas.microsoft.com/office/powerpoint/2010/main" val="12128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theme/theme1.xml><?xml version="1.0" encoding="utf-8"?>
<a:theme xmlns:a="http://schemas.openxmlformats.org/drawingml/2006/main" name="Bring on Tomorrow">
  <a:themeElements>
    <a:clrScheme name="Streamline">
      <a:dk1>
        <a:srgbClr val="990000"/>
      </a:dk1>
      <a:lt1>
        <a:srgbClr val="FFFFFF"/>
      </a:lt1>
      <a:dk2>
        <a:srgbClr val="1A1A1A"/>
      </a:dk2>
      <a:lt2>
        <a:srgbClr val="E9EDEE"/>
      </a:lt2>
      <a:accent1>
        <a:srgbClr val="595959"/>
      </a:accent1>
      <a:accent2>
        <a:srgbClr val="DD0031"/>
      </a:accent2>
      <a:accent3>
        <a:srgbClr val="4C1213"/>
      </a:accent3>
      <a:accent4>
        <a:srgbClr val="F1BE48"/>
      </a:accent4>
      <a:accent5>
        <a:srgbClr val="DC8823"/>
      </a:accent5>
      <a:accent6>
        <a:srgbClr val="ACA39A"/>
      </a:accent6>
      <a:hlink>
        <a:srgbClr val="00629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spcFirstLastPara="1" wrap="square" lIns="91425" tIns="91425" rIns="91425" bIns="91425" anchor="t" anchorCtr="0">
        <a:noAutofit/>
      </a:bodyPr>
      <a:lstStyle>
        <a:defPPr algn="l">
          <a:defRPr sz="2600" dirty="0" smtClean="0">
            <a:solidFill>
              <a:schemeClr val="bg1"/>
            </a:solidFill>
            <a:latin typeface="Georgia" panose="02040502050405020303"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E302F0A-FA2D-8B43-9312-71D103174EDC}">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7420e54-9b8f-4f44-a78c-afb97d13113c" xsi:nil="true"/>
    <lcf76f155ced4ddcb4097134ff3c332f xmlns="8f491ff5-e9e7-4509-8043-5be94f4446e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303B5AA7B7AE49909ECB964E99F013" ma:contentTypeVersion="14" ma:contentTypeDescription="Create a new document." ma:contentTypeScope="" ma:versionID="86b0e96708211665b1d934d240efd910">
  <xsd:schema xmlns:xsd="http://www.w3.org/2001/XMLSchema" xmlns:xs="http://www.w3.org/2001/XMLSchema" xmlns:p="http://schemas.microsoft.com/office/2006/metadata/properties" xmlns:ns2="8f491ff5-e9e7-4509-8043-5be94f4446ed" xmlns:ns3="f7420e54-9b8f-4f44-a78c-afb97d13113c" targetNamespace="http://schemas.microsoft.com/office/2006/metadata/properties" ma:root="true" ma:fieldsID="4f0af76b797371e4aa3738e7a2c17ab9" ns2:_="" ns3:_="">
    <xsd:import namespace="8f491ff5-e9e7-4509-8043-5be94f4446ed"/>
    <xsd:import namespace="f7420e54-9b8f-4f44-a78c-afb97d13113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91ff5-e9e7-4509-8043-5be94f444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420e54-9b8f-4f44-a78c-afb97d13113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0ad5629-8766-4f32-96c8-9c31c87c48f3}" ma:internalName="TaxCatchAll" ma:showField="CatchAllData" ma:web="f7420e54-9b8f-4f44-a78c-afb97d1311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D089FE-1FCF-411F-94C3-0F74A9E705B6}">
  <ds:schemaRefs>
    <ds:schemaRef ds:uri="http://schemas.microsoft.com/office/infopath/2007/PartnerControls"/>
    <ds:schemaRef ds:uri="http://purl.org/dc/terms/"/>
    <ds:schemaRef ds:uri="http://purl.org/dc/dcmitype/"/>
    <ds:schemaRef ds:uri="http://purl.org/dc/elements/1.1/"/>
    <ds:schemaRef ds:uri="http://schemas.microsoft.com/office/2006/documentManagement/types"/>
    <ds:schemaRef ds:uri="http://schemas.openxmlformats.org/package/2006/metadata/core-properties"/>
    <ds:schemaRef ds:uri="f7420e54-9b8f-4f44-a78c-afb97d13113c"/>
    <ds:schemaRef ds:uri="8f491ff5-e9e7-4509-8043-5be94f4446e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B8090E5-5A19-4104-84B5-3C8CBE914900}">
  <ds:schemaRefs>
    <ds:schemaRef ds:uri="http://schemas.microsoft.com/sharepoint/v3/contenttype/forms"/>
  </ds:schemaRefs>
</ds:datastoreItem>
</file>

<file path=customXml/itemProps3.xml><?xml version="1.0" encoding="utf-8"?>
<ds:datastoreItem xmlns:ds="http://schemas.openxmlformats.org/officeDocument/2006/customXml" ds:itemID="{15C01B82-488A-4BFA-BABD-27F9388FD8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91ff5-e9e7-4509-8043-5be94f4446ed"/>
    <ds:schemaRef ds:uri="f7420e54-9b8f-4f44-a78c-afb97d131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2248</TotalTime>
  <Words>1397</Words>
  <Application>Microsoft Office PowerPoint</Application>
  <PresentationFormat>On-screen Show (16:9)</PresentationFormat>
  <Paragraphs>259</Paragraphs>
  <Slides>24</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 Narrow</vt:lpstr>
      <vt:lpstr>Georgia</vt:lpstr>
      <vt:lpstr>Symbol</vt:lpstr>
      <vt:lpstr>Arial</vt:lpstr>
      <vt:lpstr>Lato</vt:lpstr>
      <vt:lpstr>Calibri</vt:lpstr>
      <vt:lpstr>BentonSans Regular</vt:lpstr>
      <vt:lpstr>BentonSans Medium</vt:lpstr>
      <vt:lpstr>BentonSans Book</vt:lpstr>
      <vt:lpstr>BentonSansCond Black</vt:lpstr>
      <vt:lpstr>Source Sans Pro</vt:lpstr>
      <vt:lpstr>Bring on Tomorrow</vt:lpstr>
      <vt:lpstr>PowerPoint Presentation</vt:lpstr>
      <vt:lpstr>Agenda</vt:lpstr>
      <vt:lpstr>The Team</vt:lpstr>
      <vt:lpstr>The Team</vt:lpstr>
      <vt:lpstr>The Pilot Team</vt:lpstr>
      <vt:lpstr>The Experts Team</vt:lpstr>
      <vt:lpstr>Purpose and Future of Elements </vt:lpstr>
      <vt:lpstr>Identifying the Need</vt:lpstr>
      <vt:lpstr>The Review Process</vt:lpstr>
      <vt:lpstr>Why Elements?</vt:lpstr>
      <vt:lpstr>The Purpose of Elements</vt:lpstr>
      <vt:lpstr>Implementation Timeline </vt:lpstr>
      <vt:lpstr>Ideas for the Future</vt:lpstr>
      <vt:lpstr>Accessing and Navigating the System</vt:lpstr>
      <vt:lpstr>PowerPoint Presentation</vt:lpstr>
      <vt:lpstr>Accessing the System</vt:lpstr>
      <vt:lpstr>PowerPoint Presentation</vt:lpstr>
      <vt:lpstr>Understanding  Activity Types </vt:lpstr>
      <vt:lpstr>PowerPoint Presentation</vt:lpstr>
      <vt:lpstr>Profiles </vt:lpstr>
      <vt:lpstr>Lunch</vt:lpstr>
      <vt:lpstr>Importing and Harvesting Publications </vt:lpstr>
      <vt:lpstr>Support Tools and Resources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LJ</dc:creator>
  <cp:lastModifiedBy>Osika, Elizabeth</cp:lastModifiedBy>
  <cp:revision>21</cp:revision>
  <cp:lastPrinted>2024-08-12T16:47:30Z</cp:lastPrinted>
  <dcterms:modified xsi:type="dcterms:W3CDTF">2024-10-29T14:59:01Z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0x01010068303B5AA7B7AE49909ECB964E99F013</vt:lpwstr>
  </property>
  <property fmtid="{D5CDD505-2E9C-101B-9397-08002B2CF9AE}" pid="3" name="MediaServiceImageTags">
    <vt:lpwstr/>
  </property>
</Properties>
</file>