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</p:sldMasterIdLst>
  <p:notesMasterIdLst>
    <p:notesMasterId r:id="rId19"/>
  </p:notesMasterIdLst>
  <p:handoutMasterIdLst>
    <p:handoutMasterId r:id="rId20"/>
  </p:handoutMasterIdLst>
  <p:sldIdLst>
    <p:sldId id="278" r:id="rId5"/>
    <p:sldId id="312" r:id="rId6"/>
    <p:sldId id="335" r:id="rId7"/>
    <p:sldId id="334" r:id="rId8"/>
    <p:sldId id="337" r:id="rId9"/>
    <p:sldId id="339" r:id="rId10"/>
    <p:sldId id="322" r:id="rId11"/>
    <p:sldId id="340" r:id="rId12"/>
    <p:sldId id="342" r:id="rId13"/>
    <p:sldId id="341" r:id="rId14"/>
    <p:sldId id="343" r:id="rId15"/>
    <p:sldId id="345" r:id="rId16"/>
    <p:sldId id="346" r:id="rId17"/>
    <p:sldId id="347" r:id="rId18"/>
  </p:sldIdLst>
  <p:sldSz cx="9144000" cy="5143500" type="screen16x9"/>
  <p:notesSz cx="7010400" cy="9296400"/>
  <p:embeddedFontLst>
    <p:embeddedFont>
      <p:font typeface="Aptos Narrow" panose="020B0004020202020204" pitchFamily="34" charset="0"/>
      <p:regular r:id="rId21"/>
      <p:bold r:id="rId22"/>
      <p:italic r:id="rId23"/>
      <p:boldItalic r:id="rId24"/>
    </p:embeddedFont>
    <p:embeddedFont>
      <p:font typeface="BentonSans Book" panose="02000404020000020004" pitchFamily="2" charset="0"/>
      <p:regular r:id="rId25"/>
      <p:italic r:id="rId26"/>
    </p:embeddedFont>
    <p:embeddedFont>
      <p:font typeface="BentonSans Medium" panose="02000604020000020004" pitchFamily="2" charset="0"/>
      <p:regular r:id="rId27"/>
      <p:italic r:id="rId28"/>
    </p:embeddedFont>
    <p:embeddedFont>
      <p:font typeface="BentonSans Regular" panose="02000503000000020004" pitchFamily="50" charset="0"/>
      <p:regular r:id="rId29"/>
      <p:bold r:id="rId30"/>
      <p:italic r:id="rId31"/>
      <p:boldItalic r:id="rId32"/>
    </p:embeddedFont>
    <p:embeddedFont>
      <p:font typeface="BentonSansCond Black" panose="02000606050000020004" pitchFamily="50" charset="0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8F8F73-0BAD-F369-792B-16E89ACC9E26}" name="Paul, LJ" initials="LP" userId="S::lopaul@iu.edu::168a9393-de0f-43d0-8bd9-6868869e6427" providerId="AD"/>
  <p188:author id="{DA3F9BE9-9289-776C-92A6-D3C32D8C0D51}" name="Fox, Lora Dawn" initials="LF" userId="S::ldingram@iu.edu::2cfeac6d-4199-46e9-ae1c-c0480faf8e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EFC9BF"/>
    <a:srgbClr val="99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05636-0AB0-4F97-9E40-D532EBCC11E0}" v="1" dt="2024-10-29T15:00:43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/>
    <p:restoredTop sz="87619" autoAdjust="0"/>
  </p:normalViewPr>
  <p:slideViewPr>
    <p:cSldViewPr snapToGrid="0">
      <p:cViewPr varScale="1">
        <p:scale>
          <a:sx n="149" d="100"/>
          <a:sy n="149" d="100"/>
        </p:scale>
        <p:origin x="54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68" d="100"/>
          <a:sy n="168" d="100"/>
        </p:scale>
        <p:origin x="664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ika, Elizabeth" userId="24ea01dc-0d74-405c-a78d-150644b6cace" providerId="ADAL" clId="{18305636-0AB0-4F97-9E40-D532EBCC11E0}"/>
    <pc:docChg chg="delSld modSld">
      <pc:chgData name="Osika, Elizabeth" userId="24ea01dc-0d74-405c-a78d-150644b6cace" providerId="ADAL" clId="{18305636-0AB0-4F97-9E40-D532EBCC11E0}" dt="2024-10-29T15:01:18.955" v="40" actId="47"/>
      <pc:docMkLst>
        <pc:docMk/>
      </pc:docMkLst>
      <pc:sldChg chg="del">
        <pc:chgData name="Osika, Elizabeth" userId="24ea01dc-0d74-405c-a78d-150644b6cace" providerId="ADAL" clId="{18305636-0AB0-4F97-9E40-D532EBCC11E0}" dt="2024-10-29T14:59:42.749" v="0" actId="47"/>
        <pc:sldMkLst>
          <pc:docMk/>
          <pc:sldMk cId="3179903105" sldId="338"/>
        </pc:sldMkLst>
      </pc:sldChg>
      <pc:sldChg chg="del">
        <pc:chgData name="Osika, Elizabeth" userId="24ea01dc-0d74-405c-a78d-150644b6cace" providerId="ADAL" clId="{18305636-0AB0-4F97-9E40-D532EBCC11E0}" dt="2024-10-29T15:00:09.008" v="1" actId="47"/>
        <pc:sldMkLst>
          <pc:docMk/>
          <pc:sldMk cId="2660067763" sldId="344"/>
        </pc:sldMkLst>
      </pc:sldChg>
      <pc:sldChg chg="modSp mod">
        <pc:chgData name="Osika, Elizabeth" userId="24ea01dc-0d74-405c-a78d-150644b6cace" providerId="ADAL" clId="{18305636-0AB0-4F97-9E40-D532EBCC11E0}" dt="2024-10-29T15:00:52.246" v="32" actId="404"/>
        <pc:sldMkLst>
          <pc:docMk/>
          <pc:sldMk cId="84214410" sldId="347"/>
        </pc:sldMkLst>
        <pc:spChg chg="mod">
          <ac:chgData name="Osika, Elizabeth" userId="24ea01dc-0d74-405c-a78d-150644b6cace" providerId="ADAL" clId="{18305636-0AB0-4F97-9E40-D532EBCC11E0}" dt="2024-10-29T15:00:52.246" v="32" actId="404"/>
          <ac:spMkLst>
            <pc:docMk/>
            <pc:sldMk cId="84214410" sldId="347"/>
            <ac:spMk id="2" creationId="{5E07E9F6-B664-F312-673B-73356E70B00D}"/>
          </ac:spMkLst>
        </pc:spChg>
      </pc:sldChg>
      <pc:sldChg chg="del">
        <pc:chgData name="Osika, Elizabeth" userId="24ea01dc-0d74-405c-a78d-150644b6cace" providerId="ADAL" clId="{18305636-0AB0-4F97-9E40-D532EBCC11E0}" dt="2024-10-29T15:01:00.898" v="33" actId="47"/>
        <pc:sldMkLst>
          <pc:docMk/>
          <pc:sldMk cId="2269445237" sldId="348"/>
        </pc:sldMkLst>
      </pc:sldChg>
      <pc:sldChg chg="del">
        <pc:chgData name="Osika, Elizabeth" userId="24ea01dc-0d74-405c-a78d-150644b6cace" providerId="ADAL" clId="{18305636-0AB0-4F97-9E40-D532EBCC11E0}" dt="2024-10-29T15:01:07.551" v="34" actId="47"/>
        <pc:sldMkLst>
          <pc:docMk/>
          <pc:sldMk cId="2426540312" sldId="349"/>
        </pc:sldMkLst>
      </pc:sldChg>
      <pc:sldChg chg="del">
        <pc:chgData name="Osika, Elizabeth" userId="24ea01dc-0d74-405c-a78d-150644b6cace" providerId="ADAL" clId="{18305636-0AB0-4F97-9E40-D532EBCC11E0}" dt="2024-10-29T15:01:12.680" v="35" actId="47"/>
        <pc:sldMkLst>
          <pc:docMk/>
          <pc:sldMk cId="551299898" sldId="350"/>
        </pc:sldMkLst>
      </pc:sldChg>
      <pc:sldChg chg="del">
        <pc:chgData name="Osika, Elizabeth" userId="24ea01dc-0d74-405c-a78d-150644b6cace" providerId="ADAL" clId="{18305636-0AB0-4F97-9E40-D532EBCC11E0}" dt="2024-10-29T15:01:14.282" v="36" actId="47"/>
        <pc:sldMkLst>
          <pc:docMk/>
          <pc:sldMk cId="913680107" sldId="352"/>
        </pc:sldMkLst>
      </pc:sldChg>
      <pc:sldChg chg="del">
        <pc:chgData name="Osika, Elizabeth" userId="24ea01dc-0d74-405c-a78d-150644b6cace" providerId="ADAL" clId="{18305636-0AB0-4F97-9E40-D532EBCC11E0}" dt="2024-10-29T15:01:15.747" v="38" actId="47"/>
        <pc:sldMkLst>
          <pc:docMk/>
          <pc:sldMk cId="3440475420" sldId="353"/>
        </pc:sldMkLst>
      </pc:sldChg>
      <pc:sldChg chg="del">
        <pc:chgData name="Osika, Elizabeth" userId="24ea01dc-0d74-405c-a78d-150644b6cace" providerId="ADAL" clId="{18305636-0AB0-4F97-9E40-D532EBCC11E0}" dt="2024-10-29T15:01:16.402" v="39" actId="47"/>
        <pc:sldMkLst>
          <pc:docMk/>
          <pc:sldMk cId="1281104490" sldId="354"/>
        </pc:sldMkLst>
      </pc:sldChg>
      <pc:sldChg chg="del">
        <pc:chgData name="Osika, Elizabeth" userId="24ea01dc-0d74-405c-a78d-150644b6cace" providerId="ADAL" clId="{18305636-0AB0-4F97-9E40-D532EBCC11E0}" dt="2024-10-29T15:01:15.622" v="37" actId="47"/>
        <pc:sldMkLst>
          <pc:docMk/>
          <pc:sldMk cId="4100458429" sldId="355"/>
        </pc:sldMkLst>
      </pc:sldChg>
      <pc:sldChg chg="del">
        <pc:chgData name="Osika, Elizabeth" userId="24ea01dc-0d74-405c-a78d-150644b6cace" providerId="ADAL" clId="{18305636-0AB0-4F97-9E40-D532EBCC11E0}" dt="2024-10-29T15:01:18.955" v="40" actId="47"/>
        <pc:sldMkLst>
          <pc:docMk/>
          <pc:sldMk cId="4282382376" sldId="3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B3B33-DE28-4145-90CC-71E6512B65CF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F1858E-2E7C-4F2B-987F-F52C39B4B62B}">
      <dgm:prSet phldrT="[Text]"/>
      <dgm:spPr>
        <a:solidFill>
          <a:srgbClr val="990000"/>
        </a:solidFill>
      </dgm:spPr>
      <dgm:t>
        <a:bodyPr/>
        <a:lstStyle/>
        <a:p>
          <a:r>
            <a:rPr lang="en-US" dirty="0"/>
            <a:t>Spring 2024</a:t>
          </a:r>
        </a:p>
      </dgm:t>
    </dgm:pt>
    <dgm:pt modelId="{CA31CD8C-D8C7-47FF-808C-89CEE8B116AA}" type="parTrans" cxnId="{557C2892-3FAC-46E2-BA86-445AAD2576E2}">
      <dgm:prSet/>
      <dgm:spPr/>
      <dgm:t>
        <a:bodyPr/>
        <a:lstStyle/>
        <a:p>
          <a:endParaRPr lang="en-US"/>
        </a:p>
      </dgm:t>
    </dgm:pt>
    <dgm:pt modelId="{71A561D4-FEFE-4C68-A42F-75A4F078F5F7}" type="sibTrans" cxnId="{557C2892-3FAC-46E2-BA86-445AAD2576E2}">
      <dgm:prSet/>
      <dgm:spPr/>
      <dgm:t>
        <a:bodyPr/>
        <a:lstStyle/>
        <a:p>
          <a:endParaRPr lang="en-US"/>
        </a:p>
      </dgm:t>
    </dgm:pt>
    <dgm:pt modelId="{8AE25625-3E85-4E09-90D5-4EB4CA5F2875}">
      <dgm:prSet phldrT="[Text]"/>
      <dgm:spPr/>
      <dgm:t>
        <a:bodyPr/>
        <a:lstStyle/>
        <a:p>
          <a:r>
            <a:rPr lang="en-US" dirty="0"/>
            <a:t>Selection of Elements</a:t>
          </a:r>
        </a:p>
      </dgm:t>
    </dgm:pt>
    <dgm:pt modelId="{646B155B-FD4C-48DC-A9F8-C8F7CB711269}" type="parTrans" cxnId="{37FDE9DF-49A9-45B2-989A-EAEE53A4D0DE}">
      <dgm:prSet/>
      <dgm:spPr/>
      <dgm:t>
        <a:bodyPr/>
        <a:lstStyle/>
        <a:p>
          <a:endParaRPr lang="en-US"/>
        </a:p>
      </dgm:t>
    </dgm:pt>
    <dgm:pt modelId="{833E784F-6F05-43FC-A707-CE8A5003AF56}" type="sibTrans" cxnId="{37FDE9DF-49A9-45B2-989A-EAEE53A4D0DE}">
      <dgm:prSet/>
      <dgm:spPr/>
      <dgm:t>
        <a:bodyPr/>
        <a:lstStyle/>
        <a:p>
          <a:endParaRPr lang="en-US"/>
        </a:p>
      </dgm:t>
    </dgm:pt>
    <dgm:pt modelId="{BB8241AB-476D-4DE1-B46D-86845D4F61B4}">
      <dgm:prSet phldrT="[Text]"/>
      <dgm:spPr>
        <a:solidFill>
          <a:srgbClr val="990000"/>
        </a:solidFill>
      </dgm:spPr>
      <dgm:t>
        <a:bodyPr/>
        <a:lstStyle/>
        <a:p>
          <a:r>
            <a:rPr lang="en-US" dirty="0"/>
            <a:t>Summer 2024</a:t>
          </a:r>
        </a:p>
      </dgm:t>
    </dgm:pt>
    <dgm:pt modelId="{CA5E7456-5F4E-4126-8BA3-58D17EC6E122}" type="parTrans" cxnId="{D9D25C95-F66C-4A1C-A54A-38D2581BD5EC}">
      <dgm:prSet/>
      <dgm:spPr/>
      <dgm:t>
        <a:bodyPr/>
        <a:lstStyle/>
        <a:p>
          <a:endParaRPr lang="en-US"/>
        </a:p>
      </dgm:t>
    </dgm:pt>
    <dgm:pt modelId="{99A4236D-19E4-4089-A2A6-F0FD4557707B}" type="sibTrans" cxnId="{D9D25C95-F66C-4A1C-A54A-38D2581BD5EC}">
      <dgm:prSet/>
      <dgm:spPr/>
      <dgm:t>
        <a:bodyPr/>
        <a:lstStyle/>
        <a:p>
          <a:endParaRPr lang="en-US"/>
        </a:p>
      </dgm:t>
    </dgm:pt>
    <dgm:pt modelId="{12BBB0C6-5915-458D-A270-AAF893036E3E}">
      <dgm:prSet phldrT="[Text]"/>
      <dgm:spPr/>
      <dgm:t>
        <a:bodyPr/>
        <a:lstStyle/>
        <a:p>
          <a:pPr algn="l">
            <a:buFont typeface="Arial" panose="020B0604020202020204" pitchFamily="34" charset="0"/>
            <a:buNone/>
          </a:pPr>
          <a:r>
            <a:rPr lang="en-US" sz="900" dirty="0"/>
            <a:t>Configuration</a:t>
          </a:r>
        </a:p>
      </dgm:t>
    </dgm:pt>
    <dgm:pt modelId="{021DAE95-25BF-4C7D-8707-6CAC80430305}" type="parTrans" cxnId="{BF9A4A00-4371-43B0-9C46-47973C68F0EC}">
      <dgm:prSet/>
      <dgm:spPr/>
      <dgm:t>
        <a:bodyPr/>
        <a:lstStyle/>
        <a:p>
          <a:endParaRPr lang="en-US"/>
        </a:p>
      </dgm:t>
    </dgm:pt>
    <dgm:pt modelId="{2C1FA86D-3A04-4F4F-9D8E-8A8C1D191433}" type="sibTrans" cxnId="{BF9A4A00-4371-43B0-9C46-47973C68F0EC}">
      <dgm:prSet/>
      <dgm:spPr/>
      <dgm:t>
        <a:bodyPr/>
        <a:lstStyle/>
        <a:p>
          <a:endParaRPr lang="en-US"/>
        </a:p>
      </dgm:t>
    </dgm:pt>
    <dgm:pt modelId="{5121EBBA-DD6B-4E35-B477-571BF0622907}">
      <dgm:prSet phldrT="[Text]"/>
      <dgm:spPr>
        <a:solidFill>
          <a:srgbClr val="990000"/>
        </a:solidFill>
      </dgm:spPr>
      <dgm:t>
        <a:bodyPr/>
        <a:lstStyle/>
        <a:p>
          <a:r>
            <a:rPr lang="en-US" dirty="0"/>
            <a:t>Fall 2024</a:t>
          </a:r>
        </a:p>
      </dgm:t>
    </dgm:pt>
    <dgm:pt modelId="{3CA0CCDF-97FD-4B52-AD49-1B6C375C964C}" type="parTrans" cxnId="{69981626-BB31-4F5A-80E9-EA798F7EE4BE}">
      <dgm:prSet/>
      <dgm:spPr/>
      <dgm:t>
        <a:bodyPr/>
        <a:lstStyle/>
        <a:p>
          <a:endParaRPr lang="en-US"/>
        </a:p>
      </dgm:t>
    </dgm:pt>
    <dgm:pt modelId="{DDFF8CBF-DF42-42DF-8C19-D1A52EC98E56}" type="sibTrans" cxnId="{69981626-BB31-4F5A-80E9-EA798F7EE4BE}">
      <dgm:prSet/>
      <dgm:spPr/>
      <dgm:t>
        <a:bodyPr/>
        <a:lstStyle/>
        <a:p>
          <a:endParaRPr lang="en-US"/>
        </a:p>
      </dgm:t>
    </dgm:pt>
    <dgm:pt modelId="{8C134011-582D-4DEC-99A9-046668F14196}">
      <dgm:prSet phldrT="[Text]"/>
      <dgm:spPr/>
      <dgm:t>
        <a:bodyPr/>
        <a:lstStyle/>
        <a:p>
          <a:r>
            <a:rPr lang="en-US" dirty="0"/>
            <a:t>Continued Configuration</a:t>
          </a:r>
        </a:p>
      </dgm:t>
    </dgm:pt>
    <dgm:pt modelId="{A3BB3D9D-3DE8-47DE-86C0-F33707658657}" type="parTrans" cxnId="{862D98E6-94D4-494E-8894-4CF770198020}">
      <dgm:prSet/>
      <dgm:spPr/>
      <dgm:t>
        <a:bodyPr/>
        <a:lstStyle/>
        <a:p>
          <a:endParaRPr lang="en-US"/>
        </a:p>
      </dgm:t>
    </dgm:pt>
    <dgm:pt modelId="{76A769C4-54B6-4D86-9C7B-1155184DA182}" type="sibTrans" cxnId="{862D98E6-94D4-494E-8894-4CF770198020}">
      <dgm:prSet/>
      <dgm:spPr/>
      <dgm:t>
        <a:bodyPr/>
        <a:lstStyle/>
        <a:p>
          <a:endParaRPr lang="en-US"/>
        </a:p>
      </dgm:t>
    </dgm:pt>
    <dgm:pt modelId="{F22C8DC7-E2E2-4E7D-B8D0-52E76E78509C}">
      <dgm:prSet phldrT="[Text]"/>
      <dgm:spPr/>
      <dgm:t>
        <a:bodyPr/>
        <a:lstStyle/>
        <a:p>
          <a:r>
            <a:rPr lang="en-US" dirty="0"/>
            <a:t>Setup Starter Data Feeds</a:t>
          </a:r>
        </a:p>
      </dgm:t>
    </dgm:pt>
    <dgm:pt modelId="{59E1120C-4E1A-40DE-AA51-05E34AD10109}" type="parTrans" cxnId="{67599C95-B32D-4D21-A4AC-91DA3755420E}">
      <dgm:prSet/>
      <dgm:spPr/>
      <dgm:t>
        <a:bodyPr/>
        <a:lstStyle/>
        <a:p>
          <a:endParaRPr lang="en-US"/>
        </a:p>
      </dgm:t>
    </dgm:pt>
    <dgm:pt modelId="{6C2FD822-585F-4C05-908B-5CDB6ED70C67}" type="sibTrans" cxnId="{67599C95-B32D-4D21-A4AC-91DA3755420E}">
      <dgm:prSet/>
      <dgm:spPr/>
      <dgm:t>
        <a:bodyPr/>
        <a:lstStyle/>
        <a:p>
          <a:endParaRPr lang="en-US"/>
        </a:p>
      </dgm:t>
    </dgm:pt>
    <dgm:pt modelId="{FF39C3FC-62E6-4EB4-B806-A16CA0FD47AE}">
      <dgm:prSet phldrT="[Text]"/>
      <dgm:spPr/>
      <dgm:t>
        <a:bodyPr/>
        <a:lstStyle/>
        <a:p>
          <a:r>
            <a:rPr lang="en-US" dirty="0"/>
            <a:t>Move Data into Elements</a:t>
          </a:r>
        </a:p>
      </dgm:t>
    </dgm:pt>
    <dgm:pt modelId="{A67B6971-CDA9-4E3C-802E-DC23E2FB81D7}" type="parTrans" cxnId="{43152AC7-41E8-4FE1-993B-9A38CB99AAD9}">
      <dgm:prSet/>
      <dgm:spPr/>
      <dgm:t>
        <a:bodyPr/>
        <a:lstStyle/>
        <a:p>
          <a:endParaRPr lang="en-US"/>
        </a:p>
      </dgm:t>
    </dgm:pt>
    <dgm:pt modelId="{3E28663F-F383-4F42-8A5E-A75D8B52EA50}" type="sibTrans" cxnId="{43152AC7-41E8-4FE1-993B-9A38CB99AAD9}">
      <dgm:prSet/>
      <dgm:spPr/>
      <dgm:t>
        <a:bodyPr/>
        <a:lstStyle/>
        <a:p>
          <a:endParaRPr lang="en-US"/>
        </a:p>
      </dgm:t>
    </dgm:pt>
    <dgm:pt modelId="{328B20AB-919D-4B9D-9D25-3814E63BF881}">
      <dgm:prSet phldrT="[Text]"/>
      <dgm:spPr/>
      <dgm:t>
        <a:bodyPr/>
        <a:lstStyle/>
        <a:p>
          <a:r>
            <a:rPr lang="en-US" dirty="0"/>
            <a:t>Faculty Pilot</a:t>
          </a:r>
        </a:p>
      </dgm:t>
    </dgm:pt>
    <dgm:pt modelId="{09CB5149-810A-4395-ACAC-2A7CD7DC442B}" type="parTrans" cxnId="{B4F87997-DCEB-472A-B652-937F3C914468}">
      <dgm:prSet/>
      <dgm:spPr/>
      <dgm:t>
        <a:bodyPr/>
        <a:lstStyle/>
        <a:p>
          <a:endParaRPr lang="en-US"/>
        </a:p>
      </dgm:t>
    </dgm:pt>
    <dgm:pt modelId="{995333EA-55AB-4EFA-83DF-4EC59F8DE2F2}" type="sibTrans" cxnId="{B4F87997-DCEB-472A-B652-937F3C914468}">
      <dgm:prSet/>
      <dgm:spPr/>
      <dgm:t>
        <a:bodyPr/>
        <a:lstStyle/>
        <a:p>
          <a:endParaRPr lang="en-US"/>
        </a:p>
      </dgm:t>
    </dgm:pt>
    <dgm:pt modelId="{7914846A-98E9-403C-99D0-BC8BF70882CB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800" dirty="0"/>
            <a:t>Not a DMAI copy</a:t>
          </a:r>
        </a:p>
      </dgm:t>
    </dgm:pt>
    <dgm:pt modelId="{B2EED82B-D9BF-403A-B7EC-5C30038A0695}" type="parTrans" cxnId="{80B1D910-E1B2-4316-9CA4-1EC4E4AF5F2A}">
      <dgm:prSet/>
      <dgm:spPr/>
      <dgm:t>
        <a:bodyPr/>
        <a:lstStyle/>
        <a:p>
          <a:endParaRPr lang="en-US"/>
        </a:p>
      </dgm:t>
    </dgm:pt>
    <dgm:pt modelId="{89C7D182-D934-4294-B92A-EFD08CD6E327}" type="sibTrans" cxnId="{80B1D910-E1B2-4316-9CA4-1EC4E4AF5F2A}">
      <dgm:prSet/>
      <dgm:spPr/>
      <dgm:t>
        <a:bodyPr/>
        <a:lstStyle/>
        <a:p>
          <a:endParaRPr lang="en-US"/>
        </a:p>
      </dgm:t>
    </dgm:pt>
    <dgm:pt modelId="{0DBBA9B8-2F16-415D-BB0C-1E7FE227EF7A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800" dirty="0"/>
            <a:t>New and better feeds</a:t>
          </a:r>
        </a:p>
      </dgm:t>
    </dgm:pt>
    <dgm:pt modelId="{05C64BA2-97FF-4617-A2C5-3927B523758A}" type="parTrans" cxnId="{538903F0-5F82-4D47-A875-4248AADDF2CD}">
      <dgm:prSet/>
      <dgm:spPr/>
      <dgm:t>
        <a:bodyPr/>
        <a:lstStyle/>
        <a:p>
          <a:endParaRPr lang="en-US"/>
        </a:p>
      </dgm:t>
    </dgm:pt>
    <dgm:pt modelId="{0F3E2168-D1EA-4F17-9A3D-99449C437EC5}" type="sibTrans" cxnId="{538903F0-5F82-4D47-A875-4248AADDF2CD}">
      <dgm:prSet/>
      <dgm:spPr/>
      <dgm:t>
        <a:bodyPr/>
        <a:lstStyle/>
        <a:p>
          <a:endParaRPr lang="en-US"/>
        </a:p>
      </dgm:t>
    </dgm:pt>
    <dgm:pt modelId="{8069BCD0-6121-49F9-92FC-6C62068CD193}" type="pres">
      <dgm:prSet presAssocID="{324B3B33-DE28-4145-90CC-71E6512B65CF}" presName="theList" presStyleCnt="0">
        <dgm:presLayoutVars>
          <dgm:dir/>
          <dgm:animLvl val="lvl"/>
          <dgm:resizeHandles val="exact"/>
        </dgm:presLayoutVars>
      </dgm:prSet>
      <dgm:spPr/>
    </dgm:pt>
    <dgm:pt modelId="{8B0355C5-5E1B-47D1-BD24-5D61FD140DCC}" type="pres">
      <dgm:prSet presAssocID="{DEF1858E-2E7C-4F2B-987F-F52C39B4B62B}" presName="compNode" presStyleCnt="0"/>
      <dgm:spPr/>
    </dgm:pt>
    <dgm:pt modelId="{5ABF385D-3241-4A07-B9D7-5C5540EABB34}" type="pres">
      <dgm:prSet presAssocID="{DEF1858E-2E7C-4F2B-987F-F52C39B4B62B}" presName="noGeometry" presStyleCnt="0"/>
      <dgm:spPr/>
    </dgm:pt>
    <dgm:pt modelId="{0F712B8E-7C37-4F47-A12A-3AE72012B257}" type="pres">
      <dgm:prSet presAssocID="{DEF1858E-2E7C-4F2B-987F-F52C39B4B62B}" presName="childTextVisible" presStyleLbl="bgAccFollowNode1" presStyleIdx="0" presStyleCnt="3">
        <dgm:presLayoutVars>
          <dgm:bulletEnabled val="1"/>
        </dgm:presLayoutVars>
      </dgm:prSet>
      <dgm:spPr/>
    </dgm:pt>
    <dgm:pt modelId="{99E561EA-7D3A-4022-A956-311757A8F375}" type="pres">
      <dgm:prSet presAssocID="{DEF1858E-2E7C-4F2B-987F-F52C39B4B62B}" presName="childTextHidden" presStyleLbl="bgAccFollowNode1" presStyleIdx="0" presStyleCnt="3"/>
      <dgm:spPr/>
    </dgm:pt>
    <dgm:pt modelId="{1F373FA1-5FFD-4356-A0A4-26D85DEDE905}" type="pres">
      <dgm:prSet presAssocID="{DEF1858E-2E7C-4F2B-987F-F52C39B4B62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7CCE2156-BBC2-4224-8A08-C38556C86168}" type="pres">
      <dgm:prSet presAssocID="{DEF1858E-2E7C-4F2B-987F-F52C39B4B62B}" presName="aSpace" presStyleCnt="0"/>
      <dgm:spPr/>
    </dgm:pt>
    <dgm:pt modelId="{B74698AA-32A7-43CC-B770-74F2793EDD99}" type="pres">
      <dgm:prSet presAssocID="{BB8241AB-476D-4DE1-B46D-86845D4F61B4}" presName="compNode" presStyleCnt="0"/>
      <dgm:spPr/>
    </dgm:pt>
    <dgm:pt modelId="{0EE22135-11D6-44F2-9A9C-B06AF8B89E06}" type="pres">
      <dgm:prSet presAssocID="{BB8241AB-476D-4DE1-B46D-86845D4F61B4}" presName="noGeometry" presStyleCnt="0"/>
      <dgm:spPr/>
    </dgm:pt>
    <dgm:pt modelId="{F3BEF686-132F-4DD0-8310-65AE62186B22}" type="pres">
      <dgm:prSet presAssocID="{BB8241AB-476D-4DE1-B46D-86845D4F61B4}" presName="childTextVisible" presStyleLbl="bgAccFollowNode1" presStyleIdx="1" presStyleCnt="3">
        <dgm:presLayoutVars>
          <dgm:bulletEnabled val="1"/>
        </dgm:presLayoutVars>
      </dgm:prSet>
      <dgm:spPr/>
    </dgm:pt>
    <dgm:pt modelId="{7301F7DE-B098-4372-95CD-52026A9B5906}" type="pres">
      <dgm:prSet presAssocID="{BB8241AB-476D-4DE1-B46D-86845D4F61B4}" presName="childTextHidden" presStyleLbl="bgAccFollowNode1" presStyleIdx="1" presStyleCnt="3"/>
      <dgm:spPr/>
    </dgm:pt>
    <dgm:pt modelId="{4F8B7280-7E9B-4F60-BD78-968FB313B926}" type="pres">
      <dgm:prSet presAssocID="{BB8241AB-476D-4DE1-B46D-86845D4F61B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26ED608B-23D7-4687-AF00-D2704ADD19BF}" type="pres">
      <dgm:prSet presAssocID="{BB8241AB-476D-4DE1-B46D-86845D4F61B4}" presName="aSpace" presStyleCnt="0"/>
      <dgm:spPr/>
    </dgm:pt>
    <dgm:pt modelId="{533174CE-8044-4254-8060-ED7D62B3A2A8}" type="pres">
      <dgm:prSet presAssocID="{5121EBBA-DD6B-4E35-B477-571BF0622907}" presName="compNode" presStyleCnt="0"/>
      <dgm:spPr/>
    </dgm:pt>
    <dgm:pt modelId="{F826FFEC-6FF3-496B-BDD8-619D73DA1118}" type="pres">
      <dgm:prSet presAssocID="{5121EBBA-DD6B-4E35-B477-571BF0622907}" presName="noGeometry" presStyleCnt="0"/>
      <dgm:spPr/>
    </dgm:pt>
    <dgm:pt modelId="{1EB3E81B-01BD-4E0F-99A3-55A06ADAC37C}" type="pres">
      <dgm:prSet presAssocID="{5121EBBA-DD6B-4E35-B477-571BF0622907}" presName="childTextVisible" presStyleLbl="bgAccFollowNode1" presStyleIdx="2" presStyleCnt="3">
        <dgm:presLayoutVars>
          <dgm:bulletEnabled val="1"/>
        </dgm:presLayoutVars>
      </dgm:prSet>
      <dgm:spPr/>
    </dgm:pt>
    <dgm:pt modelId="{F05EEF10-DF1F-4C20-9C38-9F04A813033F}" type="pres">
      <dgm:prSet presAssocID="{5121EBBA-DD6B-4E35-B477-571BF0622907}" presName="childTextHidden" presStyleLbl="bgAccFollowNode1" presStyleIdx="2" presStyleCnt="3"/>
      <dgm:spPr/>
    </dgm:pt>
    <dgm:pt modelId="{09CC4F58-57CA-4418-B085-2153AC24F803}" type="pres">
      <dgm:prSet presAssocID="{5121EBBA-DD6B-4E35-B477-571BF062290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BF9A4A00-4371-43B0-9C46-47973C68F0EC}" srcId="{BB8241AB-476D-4DE1-B46D-86845D4F61B4}" destId="{12BBB0C6-5915-458D-A270-AAF893036E3E}" srcOrd="0" destOrd="0" parTransId="{021DAE95-25BF-4C7D-8707-6CAC80430305}" sibTransId="{2C1FA86D-3A04-4F4F-9D8E-8A8C1D191433}"/>
    <dgm:cxn modelId="{80B1D910-E1B2-4316-9CA4-1EC4E4AF5F2A}" srcId="{BB8241AB-476D-4DE1-B46D-86845D4F61B4}" destId="{7914846A-98E9-403C-99D0-BC8BF70882CB}" srcOrd="1" destOrd="0" parTransId="{B2EED82B-D9BF-403A-B7EC-5C30038A0695}" sibTransId="{89C7D182-D934-4294-B92A-EFD08CD6E327}"/>
    <dgm:cxn modelId="{53C4C024-227F-4ADA-8A6F-39F8DBA12789}" type="presOf" srcId="{FF39C3FC-62E6-4EB4-B806-A16CA0FD47AE}" destId="{F05EEF10-DF1F-4C20-9C38-9F04A813033F}" srcOrd="1" destOrd="2" presId="urn:microsoft.com/office/officeart/2005/8/layout/hProcess6"/>
    <dgm:cxn modelId="{69981626-BB31-4F5A-80E9-EA798F7EE4BE}" srcId="{324B3B33-DE28-4145-90CC-71E6512B65CF}" destId="{5121EBBA-DD6B-4E35-B477-571BF0622907}" srcOrd="2" destOrd="0" parTransId="{3CA0CCDF-97FD-4B52-AD49-1B6C375C964C}" sibTransId="{DDFF8CBF-DF42-42DF-8C19-D1A52EC98E56}"/>
    <dgm:cxn modelId="{6832123A-AE40-44CA-A49C-EAFA34992510}" type="presOf" srcId="{7914846A-98E9-403C-99D0-BC8BF70882CB}" destId="{F3BEF686-132F-4DD0-8310-65AE62186B22}" srcOrd="0" destOrd="1" presId="urn:microsoft.com/office/officeart/2005/8/layout/hProcess6"/>
    <dgm:cxn modelId="{13036968-A751-4497-9ADD-54D5927D37A2}" type="presOf" srcId="{8C134011-582D-4DEC-99A9-046668F14196}" destId="{1EB3E81B-01BD-4E0F-99A3-55A06ADAC37C}" srcOrd="0" destOrd="0" presId="urn:microsoft.com/office/officeart/2005/8/layout/hProcess6"/>
    <dgm:cxn modelId="{DEBE5E49-5A42-4127-B027-89DBFE82AB99}" type="presOf" srcId="{12BBB0C6-5915-458D-A270-AAF893036E3E}" destId="{7301F7DE-B098-4372-95CD-52026A9B5906}" srcOrd="1" destOrd="0" presId="urn:microsoft.com/office/officeart/2005/8/layout/hProcess6"/>
    <dgm:cxn modelId="{7EFE936C-1F56-4540-A476-975BF322EE0A}" type="presOf" srcId="{BB8241AB-476D-4DE1-B46D-86845D4F61B4}" destId="{4F8B7280-7E9B-4F60-BD78-968FB313B926}" srcOrd="0" destOrd="0" presId="urn:microsoft.com/office/officeart/2005/8/layout/hProcess6"/>
    <dgm:cxn modelId="{8809EC6E-6863-457A-A963-DAC9A18ED78D}" type="presOf" srcId="{8AE25625-3E85-4E09-90D5-4EB4CA5F2875}" destId="{0F712B8E-7C37-4F47-A12A-3AE72012B257}" srcOrd="0" destOrd="0" presId="urn:microsoft.com/office/officeart/2005/8/layout/hProcess6"/>
    <dgm:cxn modelId="{52EAAE72-E202-44FC-BF5A-31CBDB63F289}" type="presOf" srcId="{F22C8DC7-E2E2-4E7D-B8D0-52E76E78509C}" destId="{F05EEF10-DF1F-4C20-9C38-9F04A813033F}" srcOrd="1" destOrd="1" presId="urn:microsoft.com/office/officeart/2005/8/layout/hProcess6"/>
    <dgm:cxn modelId="{AF2D8377-42CE-4365-AB51-26CD96770383}" type="presOf" srcId="{DEF1858E-2E7C-4F2B-987F-F52C39B4B62B}" destId="{1F373FA1-5FFD-4356-A0A4-26D85DEDE905}" srcOrd="0" destOrd="0" presId="urn:microsoft.com/office/officeart/2005/8/layout/hProcess6"/>
    <dgm:cxn modelId="{5BC0B37E-F7F3-4B4F-AC81-DE4067330B02}" type="presOf" srcId="{FF39C3FC-62E6-4EB4-B806-A16CA0FD47AE}" destId="{1EB3E81B-01BD-4E0F-99A3-55A06ADAC37C}" srcOrd="0" destOrd="2" presId="urn:microsoft.com/office/officeart/2005/8/layout/hProcess6"/>
    <dgm:cxn modelId="{AB6BFF8D-58AE-4612-BA84-CF400B62D60D}" type="presOf" srcId="{328B20AB-919D-4B9D-9D25-3814E63BF881}" destId="{F05EEF10-DF1F-4C20-9C38-9F04A813033F}" srcOrd="1" destOrd="3" presId="urn:microsoft.com/office/officeart/2005/8/layout/hProcess6"/>
    <dgm:cxn modelId="{D00A9591-9FFB-483D-A376-8B1ECA315EA4}" type="presOf" srcId="{7914846A-98E9-403C-99D0-BC8BF70882CB}" destId="{7301F7DE-B098-4372-95CD-52026A9B5906}" srcOrd="1" destOrd="1" presId="urn:microsoft.com/office/officeart/2005/8/layout/hProcess6"/>
    <dgm:cxn modelId="{557C2892-3FAC-46E2-BA86-445AAD2576E2}" srcId="{324B3B33-DE28-4145-90CC-71E6512B65CF}" destId="{DEF1858E-2E7C-4F2B-987F-F52C39B4B62B}" srcOrd="0" destOrd="0" parTransId="{CA31CD8C-D8C7-47FF-808C-89CEE8B116AA}" sibTransId="{71A561D4-FEFE-4C68-A42F-75A4F078F5F7}"/>
    <dgm:cxn modelId="{D9D25C95-F66C-4A1C-A54A-38D2581BD5EC}" srcId="{324B3B33-DE28-4145-90CC-71E6512B65CF}" destId="{BB8241AB-476D-4DE1-B46D-86845D4F61B4}" srcOrd="1" destOrd="0" parTransId="{CA5E7456-5F4E-4126-8BA3-58D17EC6E122}" sibTransId="{99A4236D-19E4-4089-A2A6-F0FD4557707B}"/>
    <dgm:cxn modelId="{67599C95-B32D-4D21-A4AC-91DA3755420E}" srcId="{5121EBBA-DD6B-4E35-B477-571BF0622907}" destId="{F22C8DC7-E2E2-4E7D-B8D0-52E76E78509C}" srcOrd="1" destOrd="0" parTransId="{59E1120C-4E1A-40DE-AA51-05E34AD10109}" sibTransId="{6C2FD822-585F-4C05-908B-5CDB6ED70C67}"/>
    <dgm:cxn modelId="{FDF88896-0344-4A39-A88D-2A08A535FDFE}" type="presOf" srcId="{12BBB0C6-5915-458D-A270-AAF893036E3E}" destId="{F3BEF686-132F-4DD0-8310-65AE62186B22}" srcOrd="0" destOrd="0" presId="urn:microsoft.com/office/officeart/2005/8/layout/hProcess6"/>
    <dgm:cxn modelId="{B4F87997-DCEB-472A-B652-937F3C914468}" srcId="{5121EBBA-DD6B-4E35-B477-571BF0622907}" destId="{328B20AB-919D-4B9D-9D25-3814E63BF881}" srcOrd="3" destOrd="0" parTransId="{09CB5149-810A-4395-ACAC-2A7CD7DC442B}" sibTransId="{995333EA-55AB-4EFA-83DF-4EC59F8DE2F2}"/>
    <dgm:cxn modelId="{27B4389A-F808-4B9B-868F-A26456FE8D58}" type="presOf" srcId="{8AE25625-3E85-4E09-90D5-4EB4CA5F2875}" destId="{99E561EA-7D3A-4022-A956-311757A8F375}" srcOrd="1" destOrd="0" presId="urn:microsoft.com/office/officeart/2005/8/layout/hProcess6"/>
    <dgm:cxn modelId="{325386A7-1576-4A13-A88E-62878D1F8405}" type="presOf" srcId="{0DBBA9B8-2F16-415D-BB0C-1E7FE227EF7A}" destId="{7301F7DE-B098-4372-95CD-52026A9B5906}" srcOrd="1" destOrd="2" presId="urn:microsoft.com/office/officeart/2005/8/layout/hProcess6"/>
    <dgm:cxn modelId="{6D7D8EB9-6E38-456F-8A2B-135CAA1B4C63}" type="presOf" srcId="{328B20AB-919D-4B9D-9D25-3814E63BF881}" destId="{1EB3E81B-01BD-4E0F-99A3-55A06ADAC37C}" srcOrd="0" destOrd="3" presId="urn:microsoft.com/office/officeart/2005/8/layout/hProcess6"/>
    <dgm:cxn modelId="{7DECC4BA-19DA-4577-82ED-A6FA6A7AB555}" type="presOf" srcId="{324B3B33-DE28-4145-90CC-71E6512B65CF}" destId="{8069BCD0-6121-49F9-92FC-6C62068CD193}" srcOrd="0" destOrd="0" presId="urn:microsoft.com/office/officeart/2005/8/layout/hProcess6"/>
    <dgm:cxn modelId="{43152AC7-41E8-4FE1-993B-9A38CB99AAD9}" srcId="{5121EBBA-DD6B-4E35-B477-571BF0622907}" destId="{FF39C3FC-62E6-4EB4-B806-A16CA0FD47AE}" srcOrd="2" destOrd="0" parTransId="{A67B6971-CDA9-4E3C-802E-DC23E2FB81D7}" sibTransId="{3E28663F-F383-4F42-8A5E-A75D8B52EA50}"/>
    <dgm:cxn modelId="{EFD29AD1-BB58-474C-916F-5AF281D0D9F1}" type="presOf" srcId="{0DBBA9B8-2F16-415D-BB0C-1E7FE227EF7A}" destId="{F3BEF686-132F-4DD0-8310-65AE62186B22}" srcOrd="0" destOrd="2" presId="urn:microsoft.com/office/officeart/2005/8/layout/hProcess6"/>
    <dgm:cxn modelId="{570E21DE-F23C-4FEB-8266-583BF5E5E712}" type="presOf" srcId="{F22C8DC7-E2E2-4E7D-B8D0-52E76E78509C}" destId="{1EB3E81B-01BD-4E0F-99A3-55A06ADAC37C}" srcOrd="0" destOrd="1" presId="urn:microsoft.com/office/officeart/2005/8/layout/hProcess6"/>
    <dgm:cxn modelId="{37FDE9DF-49A9-45B2-989A-EAEE53A4D0DE}" srcId="{DEF1858E-2E7C-4F2B-987F-F52C39B4B62B}" destId="{8AE25625-3E85-4E09-90D5-4EB4CA5F2875}" srcOrd="0" destOrd="0" parTransId="{646B155B-FD4C-48DC-A9F8-C8F7CB711269}" sibTransId="{833E784F-6F05-43FC-A707-CE8A5003AF56}"/>
    <dgm:cxn modelId="{862D98E6-94D4-494E-8894-4CF770198020}" srcId="{5121EBBA-DD6B-4E35-B477-571BF0622907}" destId="{8C134011-582D-4DEC-99A9-046668F14196}" srcOrd="0" destOrd="0" parTransId="{A3BB3D9D-3DE8-47DE-86C0-F33707658657}" sibTransId="{76A769C4-54B6-4D86-9C7B-1155184DA182}"/>
    <dgm:cxn modelId="{538903F0-5F82-4D47-A875-4248AADDF2CD}" srcId="{BB8241AB-476D-4DE1-B46D-86845D4F61B4}" destId="{0DBBA9B8-2F16-415D-BB0C-1E7FE227EF7A}" srcOrd="2" destOrd="0" parTransId="{05C64BA2-97FF-4617-A2C5-3927B523758A}" sibTransId="{0F3E2168-D1EA-4F17-9A3D-99449C437EC5}"/>
    <dgm:cxn modelId="{09C719F5-65BA-416E-AFEF-9D651A0D7884}" type="presOf" srcId="{8C134011-582D-4DEC-99A9-046668F14196}" destId="{F05EEF10-DF1F-4C20-9C38-9F04A813033F}" srcOrd="1" destOrd="0" presId="urn:microsoft.com/office/officeart/2005/8/layout/hProcess6"/>
    <dgm:cxn modelId="{FB4EF4F8-F250-4F97-B261-54831BFF1C63}" type="presOf" srcId="{5121EBBA-DD6B-4E35-B477-571BF0622907}" destId="{09CC4F58-57CA-4418-B085-2153AC24F803}" srcOrd="0" destOrd="0" presId="urn:microsoft.com/office/officeart/2005/8/layout/hProcess6"/>
    <dgm:cxn modelId="{289A2BF0-BD35-4B74-8B92-D8E2CDD412C1}" type="presParOf" srcId="{8069BCD0-6121-49F9-92FC-6C62068CD193}" destId="{8B0355C5-5E1B-47D1-BD24-5D61FD140DCC}" srcOrd="0" destOrd="0" presId="urn:microsoft.com/office/officeart/2005/8/layout/hProcess6"/>
    <dgm:cxn modelId="{36D3006F-7DC2-4766-B01F-0A51EFB6E918}" type="presParOf" srcId="{8B0355C5-5E1B-47D1-BD24-5D61FD140DCC}" destId="{5ABF385D-3241-4A07-B9D7-5C5540EABB34}" srcOrd="0" destOrd="0" presId="urn:microsoft.com/office/officeart/2005/8/layout/hProcess6"/>
    <dgm:cxn modelId="{ED0BA156-15C9-4043-B469-824C48DDFA8E}" type="presParOf" srcId="{8B0355C5-5E1B-47D1-BD24-5D61FD140DCC}" destId="{0F712B8E-7C37-4F47-A12A-3AE72012B257}" srcOrd="1" destOrd="0" presId="urn:microsoft.com/office/officeart/2005/8/layout/hProcess6"/>
    <dgm:cxn modelId="{FB12A4B4-733E-49F2-9883-BB4144008703}" type="presParOf" srcId="{8B0355C5-5E1B-47D1-BD24-5D61FD140DCC}" destId="{99E561EA-7D3A-4022-A956-311757A8F375}" srcOrd="2" destOrd="0" presId="urn:microsoft.com/office/officeart/2005/8/layout/hProcess6"/>
    <dgm:cxn modelId="{C3516C2A-E918-4A63-80FD-370C0D43B3FC}" type="presParOf" srcId="{8B0355C5-5E1B-47D1-BD24-5D61FD140DCC}" destId="{1F373FA1-5FFD-4356-A0A4-26D85DEDE905}" srcOrd="3" destOrd="0" presId="urn:microsoft.com/office/officeart/2005/8/layout/hProcess6"/>
    <dgm:cxn modelId="{08A61997-BDC9-424B-8E05-75926863F3F2}" type="presParOf" srcId="{8069BCD0-6121-49F9-92FC-6C62068CD193}" destId="{7CCE2156-BBC2-4224-8A08-C38556C86168}" srcOrd="1" destOrd="0" presId="urn:microsoft.com/office/officeart/2005/8/layout/hProcess6"/>
    <dgm:cxn modelId="{577D1D4B-200A-4B2F-AF15-106039BEFA6D}" type="presParOf" srcId="{8069BCD0-6121-49F9-92FC-6C62068CD193}" destId="{B74698AA-32A7-43CC-B770-74F2793EDD99}" srcOrd="2" destOrd="0" presId="urn:microsoft.com/office/officeart/2005/8/layout/hProcess6"/>
    <dgm:cxn modelId="{C7EE1043-3807-41A7-AEF7-F607674768B9}" type="presParOf" srcId="{B74698AA-32A7-43CC-B770-74F2793EDD99}" destId="{0EE22135-11D6-44F2-9A9C-B06AF8B89E06}" srcOrd="0" destOrd="0" presId="urn:microsoft.com/office/officeart/2005/8/layout/hProcess6"/>
    <dgm:cxn modelId="{6BA15442-E91C-4179-B67D-D7418A41AA16}" type="presParOf" srcId="{B74698AA-32A7-43CC-B770-74F2793EDD99}" destId="{F3BEF686-132F-4DD0-8310-65AE62186B22}" srcOrd="1" destOrd="0" presId="urn:microsoft.com/office/officeart/2005/8/layout/hProcess6"/>
    <dgm:cxn modelId="{A47131B8-2B9B-40EE-AF85-DF0456C512CA}" type="presParOf" srcId="{B74698AA-32A7-43CC-B770-74F2793EDD99}" destId="{7301F7DE-B098-4372-95CD-52026A9B5906}" srcOrd="2" destOrd="0" presId="urn:microsoft.com/office/officeart/2005/8/layout/hProcess6"/>
    <dgm:cxn modelId="{3902D386-D6FC-4A7F-B351-23163C6417F5}" type="presParOf" srcId="{B74698AA-32A7-43CC-B770-74F2793EDD99}" destId="{4F8B7280-7E9B-4F60-BD78-968FB313B926}" srcOrd="3" destOrd="0" presId="urn:microsoft.com/office/officeart/2005/8/layout/hProcess6"/>
    <dgm:cxn modelId="{6F34FB87-CEC1-426F-98F0-CB9126A773BB}" type="presParOf" srcId="{8069BCD0-6121-49F9-92FC-6C62068CD193}" destId="{26ED608B-23D7-4687-AF00-D2704ADD19BF}" srcOrd="3" destOrd="0" presId="urn:microsoft.com/office/officeart/2005/8/layout/hProcess6"/>
    <dgm:cxn modelId="{A7E3706E-60A4-4330-A1B2-0F27D5149022}" type="presParOf" srcId="{8069BCD0-6121-49F9-92FC-6C62068CD193}" destId="{533174CE-8044-4254-8060-ED7D62B3A2A8}" srcOrd="4" destOrd="0" presId="urn:microsoft.com/office/officeart/2005/8/layout/hProcess6"/>
    <dgm:cxn modelId="{94DC9A55-693C-43DF-95E3-504F57E731BC}" type="presParOf" srcId="{533174CE-8044-4254-8060-ED7D62B3A2A8}" destId="{F826FFEC-6FF3-496B-BDD8-619D73DA1118}" srcOrd="0" destOrd="0" presId="urn:microsoft.com/office/officeart/2005/8/layout/hProcess6"/>
    <dgm:cxn modelId="{BE455966-83F1-4832-8E58-C94997EDE00C}" type="presParOf" srcId="{533174CE-8044-4254-8060-ED7D62B3A2A8}" destId="{1EB3E81B-01BD-4E0F-99A3-55A06ADAC37C}" srcOrd="1" destOrd="0" presId="urn:microsoft.com/office/officeart/2005/8/layout/hProcess6"/>
    <dgm:cxn modelId="{98A7074A-A9B4-42D5-840A-62D2841B2A6B}" type="presParOf" srcId="{533174CE-8044-4254-8060-ED7D62B3A2A8}" destId="{F05EEF10-DF1F-4C20-9C38-9F04A813033F}" srcOrd="2" destOrd="0" presId="urn:microsoft.com/office/officeart/2005/8/layout/hProcess6"/>
    <dgm:cxn modelId="{0783B938-16B8-4132-B08E-B362CD57733E}" type="presParOf" srcId="{533174CE-8044-4254-8060-ED7D62B3A2A8}" destId="{09CC4F58-57CA-4418-B085-2153AC24F803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4B3B33-DE28-4145-90CC-71E6512B65CF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06D3F8-9F60-4CCE-84AE-DF118FEB1508}">
      <dgm:prSet phldrT="[Text]"/>
      <dgm:spPr/>
      <dgm:t>
        <a:bodyPr/>
        <a:lstStyle/>
        <a:p>
          <a:r>
            <a:rPr lang="en-US"/>
            <a:t>Discovery Profiles</a:t>
          </a:r>
          <a:endParaRPr lang="en-US" dirty="0"/>
        </a:p>
      </dgm:t>
    </dgm:pt>
    <dgm:pt modelId="{0542D918-6D31-446D-B68C-275C5918A0BC}" type="sibTrans" cxnId="{0DA1A59C-E168-4BCA-990B-08237E4A4F15}">
      <dgm:prSet/>
      <dgm:spPr/>
      <dgm:t>
        <a:bodyPr/>
        <a:lstStyle/>
        <a:p>
          <a:endParaRPr lang="en-US"/>
        </a:p>
      </dgm:t>
    </dgm:pt>
    <dgm:pt modelId="{26744096-A080-412D-9F05-6A3582B13E34}" type="parTrans" cxnId="{0DA1A59C-E168-4BCA-990B-08237E4A4F15}">
      <dgm:prSet/>
      <dgm:spPr/>
      <dgm:t>
        <a:bodyPr/>
        <a:lstStyle/>
        <a:p>
          <a:endParaRPr lang="en-US"/>
        </a:p>
      </dgm:t>
    </dgm:pt>
    <dgm:pt modelId="{AA4F05BD-F72B-4E21-8EEB-A03D8A8DFF97}">
      <dgm:prSet phldrT="[Text]" custT="1"/>
      <dgm:spPr>
        <a:solidFill>
          <a:srgbClr val="990000"/>
        </a:solidFill>
      </dgm:spPr>
      <dgm:t>
        <a:bodyPr/>
        <a:lstStyle/>
        <a:p>
          <a:r>
            <a:rPr lang="en-US" sz="1100" dirty="0"/>
            <a:t>Winter 2024</a:t>
          </a:r>
        </a:p>
      </dgm:t>
    </dgm:pt>
    <dgm:pt modelId="{C5F14267-4D04-4227-BBA1-E5F3BC046FF4}" type="sibTrans" cxnId="{980A4B33-D84D-4629-AB78-3619B5CE21C8}">
      <dgm:prSet/>
      <dgm:spPr/>
      <dgm:t>
        <a:bodyPr/>
        <a:lstStyle/>
        <a:p>
          <a:endParaRPr lang="en-US"/>
        </a:p>
      </dgm:t>
    </dgm:pt>
    <dgm:pt modelId="{B9E17281-E6BD-4FF8-AFF9-BC0972F02F67}" type="parTrans" cxnId="{980A4B33-D84D-4629-AB78-3619B5CE21C8}">
      <dgm:prSet/>
      <dgm:spPr/>
      <dgm:t>
        <a:bodyPr/>
        <a:lstStyle/>
        <a:p>
          <a:endParaRPr lang="en-US"/>
        </a:p>
      </dgm:t>
    </dgm:pt>
    <dgm:pt modelId="{AA5085FA-E91C-44EF-BD8E-84C6FDA91FA1}">
      <dgm:prSet phldrT="[Text]"/>
      <dgm:spPr/>
      <dgm:t>
        <a:bodyPr/>
        <a:lstStyle/>
        <a:p>
          <a:r>
            <a:rPr lang="en-US" dirty="0"/>
            <a:t>Available to All Faculty</a:t>
          </a:r>
        </a:p>
      </dgm:t>
    </dgm:pt>
    <dgm:pt modelId="{5436B4E8-D208-4354-881E-CE5B4E7AB046}" type="sibTrans" cxnId="{432D386E-992D-4F26-8F87-7865B03A6ED0}">
      <dgm:prSet/>
      <dgm:spPr/>
      <dgm:t>
        <a:bodyPr/>
        <a:lstStyle/>
        <a:p>
          <a:endParaRPr lang="en-US"/>
        </a:p>
      </dgm:t>
    </dgm:pt>
    <dgm:pt modelId="{0A3C68BE-A2C0-4797-BA2E-95166F78D05E}" type="parTrans" cxnId="{432D386E-992D-4F26-8F87-7865B03A6ED0}">
      <dgm:prSet/>
      <dgm:spPr/>
      <dgm:t>
        <a:bodyPr/>
        <a:lstStyle/>
        <a:p>
          <a:endParaRPr lang="en-US"/>
        </a:p>
      </dgm:t>
    </dgm:pt>
    <dgm:pt modelId="{14B793F6-0588-4729-AF06-FC85C274BB63}">
      <dgm:prSet phldrT="[Text]" custT="1"/>
      <dgm:spPr>
        <a:solidFill>
          <a:srgbClr val="990000"/>
        </a:solidFill>
      </dgm:spPr>
      <dgm:t>
        <a:bodyPr/>
        <a:lstStyle/>
        <a:p>
          <a:r>
            <a:rPr lang="en-US" sz="1100" dirty="0"/>
            <a:t>Spring 2025</a:t>
          </a:r>
        </a:p>
      </dgm:t>
    </dgm:pt>
    <dgm:pt modelId="{D1D689D4-2A8F-408D-9D58-C4C56CACA9E9}" type="sibTrans" cxnId="{B83C7D2D-0DE1-4D78-B8BA-8F9BF4531D76}">
      <dgm:prSet/>
      <dgm:spPr/>
      <dgm:t>
        <a:bodyPr/>
        <a:lstStyle/>
        <a:p>
          <a:endParaRPr lang="en-US"/>
        </a:p>
      </dgm:t>
    </dgm:pt>
    <dgm:pt modelId="{B1BC93CC-576E-4FA4-93CD-CFF6C1454DDE}" type="parTrans" cxnId="{B83C7D2D-0DE1-4D78-B8BA-8F9BF4531D76}">
      <dgm:prSet/>
      <dgm:spPr/>
      <dgm:t>
        <a:bodyPr/>
        <a:lstStyle/>
        <a:p>
          <a:endParaRPr lang="en-US"/>
        </a:p>
      </dgm:t>
    </dgm:pt>
    <dgm:pt modelId="{74FF6ED4-3096-4443-92AC-488BE892E73A}">
      <dgm:prSet phldrT="[Text]"/>
      <dgm:spPr/>
      <dgm:t>
        <a:bodyPr/>
        <a:lstStyle/>
        <a:p>
          <a:r>
            <a:rPr lang="en-US" dirty="0" err="1"/>
            <a:t>SoM</a:t>
          </a:r>
          <a:r>
            <a:rPr lang="en-US" dirty="0"/>
            <a:t> specific configuration</a:t>
          </a:r>
        </a:p>
      </dgm:t>
    </dgm:pt>
    <dgm:pt modelId="{9236EA20-4723-4774-9A86-88CC31874C79}" type="sibTrans" cxnId="{04F94DF2-2B0F-48B3-937E-210F8E6A3B87}">
      <dgm:prSet/>
      <dgm:spPr/>
      <dgm:t>
        <a:bodyPr/>
        <a:lstStyle/>
        <a:p>
          <a:endParaRPr lang="en-US"/>
        </a:p>
      </dgm:t>
    </dgm:pt>
    <dgm:pt modelId="{BA9443DD-A6F2-4425-AE2C-294772E3497D}" type="parTrans" cxnId="{04F94DF2-2B0F-48B3-937E-210F8E6A3B87}">
      <dgm:prSet/>
      <dgm:spPr/>
      <dgm:t>
        <a:bodyPr/>
        <a:lstStyle/>
        <a:p>
          <a:endParaRPr lang="en-US"/>
        </a:p>
      </dgm:t>
    </dgm:pt>
    <dgm:pt modelId="{88C4797F-90C1-4ED7-91E2-8F1D05918AE8}">
      <dgm:prSet phldrT="[Text]" custT="1"/>
      <dgm:spPr>
        <a:solidFill>
          <a:srgbClr val="990000"/>
        </a:solidFill>
      </dgm:spPr>
      <dgm:t>
        <a:bodyPr/>
        <a:lstStyle/>
        <a:p>
          <a:r>
            <a:rPr lang="en-US" sz="1100" dirty="0"/>
            <a:t>2025</a:t>
          </a:r>
        </a:p>
      </dgm:t>
    </dgm:pt>
    <dgm:pt modelId="{27E388DE-509C-40B7-9609-E1E491803A33}" type="sibTrans" cxnId="{98369868-47C4-4EBD-B06E-B43A9B36477B}">
      <dgm:prSet/>
      <dgm:spPr/>
      <dgm:t>
        <a:bodyPr/>
        <a:lstStyle/>
        <a:p>
          <a:endParaRPr lang="en-US"/>
        </a:p>
      </dgm:t>
    </dgm:pt>
    <dgm:pt modelId="{CE58B9A2-4BA8-4DA0-ACB9-52C4E62BF0FE}" type="parTrans" cxnId="{98369868-47C4-4EBD-B06E-B43A9B36477B}">
      <dgm:prSet/>
      <dgm:spPr/>
      <dgm:t>
        <a:bodyPr/>
        <a:lstStyle/>
        <a:p>
          <a:endParaRPr lang="en-US"/>
        </a:p>
      </dgm:t>
    </dgm:pt>
    <dgm:pt modelId="{E5533706-E244-43DB-B485-7274C9449B08}">
      <dgm:prSet phldrT="[Text]"/>
      <dgm:spPr/>
      <dgm:t>
        <a:bodyPr/>
        <a:lstStyle/>
        <a:p>
          <a:r>
            <a:rPr lang="en-US" dirty="0"/>
            <a:t>Finalize </a:t>
          </a:r>
          <a:r>
            <a:rPr lang="en-US" dirty="0" err="1"/>
            <a:t>SoM</a:t>
          </a:r>
          <a:r>
            <a:rPr lang="en-US" dirty="0"/>
            <a:t> Configuration</a:t>
          </a:r>
        </a:p>
      </dgm:t>
    </dgm:pt>
    <dgm:pt modelId="{62B97E71-7F63-4297-B275-84C86BF4A5CE}" type="sibTrans" cxnId="{3D406057-7777-4C11-B9F6-B5393B22416A}">
      <dgm:prSet/>
      <dgm:spPr/>
      <dgm:t>
        <a:bodyPr/>
        <a:lstStyle/>
        <a:p>
          <a:endParaRPr lang="en-US"/>
        </a:p>
      </dgm:t>
    </dgm:pt>
    <dgm:pt modelId="{F0D2B7F8-E1C3-4F1A-A42A-4DB5B4138D26}" type="parTrans" cxnId="{3D406057-7777-4C11-B9F6-B5393B22416A}">
      <dgm:prSet/>
      <dgm:spPr/>
      <dgm:t>
        <a:bodyPr/>
        <a:lstStyle/>
        <a:p>
          <a:endParaRPr lang="en-US"/>
        </a:p>
      </dgm:t>
    </dgm:pt>
    <dgm:pt modelId="{D9F772B6-29BD-4234-A087-7B8B0F3C720C}">
      <dgm:prSet phldrT="[Text]"/>
      <dgm:spPr/>
      <dgm:t>
        <a:bodyPr/>
        <a:lstStyle/>
        <a:p>
          <a:r>
            <a:rPr lang="en-US" dirty="0"/>
            <a:t>Additional Workflows</a:t>
          </a:r>
        </a:p>
      </dgm:t>
    </dgm:pt>
    <dgm:pt modelId="{3FAB3084-2654-4411-9923-763862CFAD6A}" type="sibTrans" cxnId="{D6C8FFFE-64F6-4902-A307-A0040AC6FF30}">
      <dgm:prSet/>
      <dgm:spPr/>
      <dgm:t>
        <a:bodyPr/>
        <a:lstStyle/>
        <a:p>
          <a:endParaRPr lang="en-US"/>
        </a:p>
      </dgm:t>
    </dgm:pt>
    <dgm:pt modelId="{77040950-5E1A-4502-BFEF-E922BB2B7DBA}" type="parTrans" cxnId="{D6C8FFFE-64F6-4902-A307-A0040AC6FF30}">
      <dgm:prSet/>
      <dgm:spPr/>
      <dgm:t>
        <a:bodyPr/>
        <a:lstStyle/>
        <a:p>
          <a:endParaRPr lang="en-US"/>
        </a:p>
      </dgm:t>
    </dgm:pt>
    <dgm:pt modelId="{5058DC95-7673-439E-A474-873980F47AAD}">
      <dgm:prSet phldrT="[Text]"/>
      <dgm:spPr/>
      <dgm:t>
        <a:bodyPr/>
        <a:lstStyle/>
        <a:p>
          <a:r>
            <a:rPr lang="en-US" dirty="0"/>
            <a:t>Annual Review Pilot</a:t>
          </a:r>
        </a:p>
      </dgm:t>
    </dgm:pt>
    <dgm:pt modelId="{241040E5-94B2-4611-951D-0CE65EFDF8B0}" type="parTrans" cxnId="{9A36C530-7FE0-43AD-9D10-2A3650E889BD}">
      <dgm:prSet/>
      <dgm:spPr/>
      <dgm:t>
        <a:bodyPr/>
        <a:lstStyle/>
        <a:p>
          <a:endParaRPr lang="en-US"/>
        </a:p>
      </dgm:t>
    </dgm:pt>
    <dgm:pt modelId="{7BEF21CF-FDF9-478C-BA95-2E69A96AA766}" type="sibTrans" cxnId="{9A36C530-7FE0-43AD-9D10-2A3650E889BD}">
      <dgm:prSet/>
      <dgm:spPr/>
      <dgm:t>
        <a:bodyPr/>
        <a:lstStyle/>
        <a:p>
          <a:endParaRPr lang="en-US"/>
        </a:p>
      </dgm:t>
    </dgm:pt>
    <dgm:pt modelId="{046F189C-DD16-43A0-98E0-033D45ED9EBF}">
      <dgm:prSet phldrT="[Text]"/>
      <dgm:spPr/>
      <dgm:t>
        <a:bodyPr/>
        <a:lstStyle/>
        <a:p>
          <a:endParaRPr lang="en-US" dirty="0"/>
        </a:p>
      </dgm:t>
    </dgm:pt>
    <dgm:pt modelId="{651BDE21-69FB-47C8-A5A6-4221070D787A}" type="parTrans" cxnId="{8AD942EE-35F8-4A08-B6B5-83D5E9559D54}">
      <dgm:prSet/>
      <dgm:spPr/>
      <dgm:t>
        <a:bodyPr/>
        <a:lstStyle/>
        <a:p>
          <a:endParaRPr lang="en-US"/>
        </a:p>
      </dgm:t>
    </dgm:pt>
    <dgm:pt modelId="{EEB6E7D4-9F51-4A3D-840B-D6C5ABF26DA0}" type="sibTrans" cxnId="{8AD942EE-35F8-4A08-B6B5-83D5E9559D54}">
      <dgm:prSet/>
      <dgm:spPr/>
      <dgm:t>
        <a:bodyPr/>
        <a:lstStyle/>
        <a:p>
          <a:endParaRPr lang="en-US"/>
        </a:p>
      </dgm:t>
    </dgm:pt>
    <dgm:pt modelId="{A7D347E0-A079-4772-9976-2E56BB70A2A6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62732E35-39E8-4DB9-B632-3FDE6A230774}" type="parTrans" cxnId="{6DCA9BDF-334F-4A09-A2A8-8CB0FB170C7F}">
      <dgm:prSet/>
      <dgm:spPr/>
      <dgm:t>
        <a:bodyPr/>
        <a:lstStyle/>
        <a:p>
          <a:endParaRPr lang="en-US"/>
        </a:p>
      </dgm:t>
    </dgm:pt>
    <dgm:pt modelId="{EA6A3352-CB8C-4A12-9743-E4C364D30555}" type="sibTrans" cxnId="{6DCA9BDF-334F-4A09-A2A8-8CB0FB170C7F}">
      <dgm:prSet/>
      <dgm:spPr/>
      <dgm:t>
        <a:bodyPr/>
        <a:lstStyle/>
        <a:p>
          <a:endParaRPr lang="en-US"/>
        </a:p>
      </dgm:t>
    </dgm:pt>
    <dgm:pt modelId="{E1B1064E-A3CE-4656-AD23-6EF6AE442FB3}">
      <dgm:prSet phldrT="[Text]"/>
      <dgm:spPr/>
      <dgm:t>
        <a:bodyPr/>
        <a:lstStyle/>
        <a:p>
          <a:r>
            <a:rPr lang="en-US" dirty="0"/>
            <a:t>Continued training and support</a:t>
          </a:r>
        </a:p>
      </dgm:t>
    </dgm:pt>
    <dgm:pt modelId="{224F98CD-8BEC-42B1-9295-C1883F1A1481}" type="parTrans" cxnId="{0AEFEDCF-2394-45CE-9149-FC1252284573}">
      <dgm:prSet/>
      <dgm:spPr/>
      <dgm:t>
        <a:bodyPr/>
        <a:lstStyle/>
        <a:p>
          <a:endParaRPr lang="en-US"/>
        </a:p>
      </dgm:t>
    </dgm:pt>
    <dgm:pt modelId="{D809FE7C-938C-4585-9584-E03424B9DA77}" type="sibTrans" cxnId="{0AEFEDCF-2394-45CE-9149-FC1252284573}">
      <dgm:prSet/>
      <dgm:spPr/>
      <dgm:t>
        <a:bodyPr/>
        <a:lstStyle/>
        <a:p>
          <a:endParaRPr lang="en-US"/>
        </a:p>
      </dgm:t>
    </dgm:pt>
    <dgm:pt modelId="{8069BCD0-6121-49F9-92FC-6C62068CD193}" type="pres">
      <dgm:prSet presAssocID="{324B3B33-DE28-4145-90CC-71E6512B65CF}" presName="theList" presStyleCnt="0">
        <dgm:presLayoutVars>
          <dgm:dir/>
          <dgm:animLvl val="lvl"/>
          <dgm:resizeHandles val="exact"/>
        </dgm:presLayoutVars>
      </dgm:prSet>
      <dgm:spPr/>
    </dgm:pt>
    <dgm:pt modelId="{C1AE7E80-A25D-4047-8681-7E81AB44F419}" type="pres">
      <dgm:prSet presAssocID="{AA4F05BD-F72B-4E21-8EEB-A03D8A8DFF97}" presName="compNode" presStyleCnt="0"/>
      <dgm:spPr/>
    </dgm:pt>
    <dgm:pt modelId="{93C9D562-C0A8-4E27-B1F5-9B037466B54D}" type="pres">
      <dgm:prSet presAssocID="{AA4F05BD-F72B-4E21-8EEB-A03D8A8DFF97}" presName="noGeometry" presStyleCnt="0"/>
      <dgm:spPr/>
    </dgm:pt>
    <dgm:pt modelId="{39104230-33DD-48CC-9909-503796174447}" type="pres">
      <dgm:prSet presAssocID="{AA4F05BD-F72B-4E21-8EEB-A03D8A8DFF97}" presName="childTextVisible" presStyleLbl="bgAccFollowNode1" presStyleIdx="0" presStyleCnt="3">
        <dgm:presLayoutVars>
          <dgm:bulletEnabled val="1"/>
        </dgm:presLayoutVars>
      </dgm:prSet>
      <dgm:spPr/>
    </dgm:pt>
    <dgm:pt modelId="{E813AD29-47B3-439E-A4A1-F92F74048454}" type="pres">
      <dgm:prSet presAssocID="{AA4F05BD-F72B-4E21-8EEB-A03D8A8DFF97}" presName="childTextHidden" presStyleLbl="bgAccFollowNode1" presStyleIdx="0" presStyleCnt="3"/>
      <dgm:spPr/>
    </dgm:pt>
    <dgm:pt modelId="{D2EEDCC0-A87B-41D2-9D07-4EA736E99758}" type="pres">
      <dgm:prSet presAssocID="{AA4F05BD-F72B-4E21-8EEB-A03D8A8DFF9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EDF7E1B-DAAE-4013-9C36-01F2A26A1B8E}" type="pres">
      <dgm:prSet presAssocID="{AA4F05BD-F72B-4E21-8EEB-A03D8A8DFF97}" presName="aSpace" presStyleCnt="0"/>
      <dgm:spPr/>
    </dgm:pt>
    <dgm:pt modelId="{EA9B66EF-68B5-4AB9-B62C-433B8DA185B6}" type="pres">
      <dgm:prSet presAssocID="{14B793F6-0588-4729-AF06-FC85C274BB63}" presName="compNode" presStyleCnt="0"/>
      <dgm:spPr/>
    </dgm:pt>
    <dgm:pt modelId="{A21FAA66-051D-4349-8C97-45FB1605F91A}" type="pres">
      <dgm:prSet presAssocID="{14B793F6-0588-4729-AF06-FC85C274BB63}" presName="noGeometry" presStyleCnt="0"/>
      <dgm:spPr/>
    </dgm:pt>
    <dgm:pt modelId="{0D7A6686-8230-445E-9FE5-27C221EC7251}" type="pres">
      <dgm:prSet presAssocID="{14B793F6-0588-4729-AF06-FC85C274BB63}" presName="childTextVisible" presStyleLbl="bgAccFollowNode1" presStyleIdx="1" presStyleCnt="3">
        <dgm:presLayoutVars>
          <dgm:bulletEnabled val="1"/>
        </dgm:presLayoutVars>
      </dgm:prSet>
      <dgm:spPr/>
    </dgm:pt>
    <dgm:pt modelId="{4E656897-44A2-4759-B202-4C190E334B2B}" type="pres">
      <dgm:prSet presAssocID="{14B793F6-0588-4729-AF06-FC85C274BB63}" presName="childTextHidden" presStyleLbl="bgAccFollowNode1" presStyleIdx="1" presStyleCnt="3"/>
      <dgm:spPr/>
    </dgm:pt>
    <dgm:pt modelId="{CB3E60AB-11C6-4392-955C-2496E209136B}" type="pres">
      <dgm:prSet presAssocID="{14B793F6-0588-4729-AF06-FC85C274BB6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FF60EB9B-E18B-4D96-BF53-0B97CD34774B}" type="pres">
      <dgm:prSet presAssocID="{14B793F6-0588-4729-AF06-FC85C274BB63}" presName="aSpace" presStyleCnt="0"/>
      <dgm:spPr/>
    </dgm:pt>
    <dgm:pt modelId="{32EC8EFF-8CF1-42D4-A298-678E8538ACFF}" type="pres">
      <dgm:prSet presAssocID="{88C4797F-90C1-4ED7-91E2-8F1D05918AE8}" presName="compNode" presStyleCnt="0"/>
      <dgm:spPr/>
    </dgm:pt>
    <dgm:pt modelId="{E4F524C9-F054-4447-95BF-D5098FD70CBA}" type="pres">
      <dgm:prSet presAssocID="{88C4797F-90C1-4ED7-91E2-8F1D05918AE8}" presName="noGeometry" presStyleCnt="0"/>
      <dgm:spPr/>
    </dgm:pt>
    <dgm:pt modelId="{B725E31E-6698-444B-B34E-EC76FD5C75A5}" type="pres">
      <dgm:prSet presAssocID="{88C4797F-90C1-4ED7-91E2-8F1D05918AE8}" presName="childTextVisible" presStyleLbl="bgAccFollowNode1" presStyleIdx="2" presStyleCnt="3">
        <dgm:presLayoutVars>
          <dgm:bulletEnabled val="1"/>
        </dgm:presLayoutVars>
      </dgm:prSet>
      <dgm:spPr/>
    </dgm:pt>
    <dgm:pt modelId="{20DD9A02-CB9D-48B5-B360-ACA99F17D04F}" type="pres">
      <dgm:prSet presAssocID="{88C4797F-90C1-4ED7-91E2-8F1D05918AE8}" presName="childTextHidden" presStyleLbl="bgAccFollowNode1" presStyleIdx="2" presStyleCnt="3"/>
      <dgm:spPr/>
    </dgm:pt>
    <dgm:pt modelId="{5098CA9E-26B0-454C-915A-3D95E66C8291}" type="pres">
      <dgm:prSet presAssocID="{88C4797F-90C1-4ED7-91E2-8F1D05918AE8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F2DEFE0B-141E-484F-960A-7BE565342389}" type="presOf" srcId="{046F189C-DD16-43A0-98E0-033D45ED9EBF}" destId="{4E656897-44A2-4759-B202-4C190E334B2B}" srcOrd="1" destOrd="2" presId="urn:microsoft.com/office/officeart/2005/8/layout/hProcess6"/>
    <dgm:cxn modelId="{1BEA6C0F-840A-4BAF-8E9C-92F0F013F9DD}" type="presOf" srcId="{D9F772B6-29BD-4234-A087-7B8B0F3C720C}" destId="{20DD9A02-CB9D-48B5-B360-ACA99F17D04F}" srcOrd="1" destOrd="1" presId="urn:microsoft.com/office/officeart/2005/8/layout/hProcess6"/>
    <dgm:cxn modelId="{B4A95218-09D4-4E80-BE4B-569CBF62DD17}" type="presOf" srcId="{AA5085FA-E91C-44EF-BD8E-84C6FDA91FA1}" destId="{39104230-33DD-48CC-9909-503796174447}" srcOrd="0" destOrd="0" presId="urn:microsoft.com/office/officeart/2005/8/layout/hProcess6"/>
    <dgm:cxn modelId="{86613423-CD51-49EE-A5BD-584EB5AB34B5}" type="presOf" srcId="{E1B1064E-A3CE-4656-AD23-6EF6AE442FB3}" destId="{4E656897-44A2-4759-B202-4C190E334B2B}" srcOrd="1" destOrd="1" presId="urn:microsoft.com/office/officeart/2005/8/layout/hProcess6"/>
    <dgm:cxn modelId="{B83C7D2D-0DE1-4D78-B8BA-8F9BF4531D76}" srcId="{324B3B33-DE28-4145-90CC-71E6512B65CF}" destId="{14B793F6-0588-4729-AF06-FC85C274BB63}" srcOrd="1" destOrd="0" parTransId="{B1BC93CC-576E-4FA4-93CD-CFF6C1454DDE}" sibTransId="{D1D689D4-2A8F-408D-9D58-C4C56CACA9E9}"/>
    <dgm:cxn modelId="{9A36C530-7FE0-43AD-9D10-2A3650E889BD}" srcId="{AA4F05BD-F72B-4E21-8EEB-A03D8A8DFF97}" destId="{5058DC95-7673-439E-A474-873980F47AAD}" srcOrd="2" destOrd="0" parTransId="{241040E5-94B2-4611-951D-0CE65EFDF8B0}" sibTransId="{7BEF21CF-FDF9-478C-BA95-2E69A96AA766}"/>
    <dgm:cxn modelId="{980A4B33-D84D-4629-AB78-3619B5CE21C8}" srcId="{324B3B33-DE28-4145-90CC-71E6512B65CF}" destId="{AA4F05BD-F72B-4E21-8EEB-A03D8A8DFF97}" srcOrd="0" destOrd="0" parTransId="{B9E17281-E6BD-4FF8-AFF9-BC0972F02F67}" sibTransId="{C5F14267-4D04-4227-BBA1-E5F3BC046FF4}"/>
    <dgm:cxn modelId="{5A03CD46-F819-4353-B295-D378E567783F}" type="presOf" srcId="{AA5085FA-E91C-44EF-BD8E-84C6FDA91FA1}" destId="{E813AD29-47B3-439E-A4A1-F92F74048454}" srcOrd="1" destOrd="0" presId="urn:microsoft.com/office/officeart/2005/8/layout/hProcess6"/>
    <dgm:cxn modelId="{98369868-47C4-4EBD-B06E-B43A9B36477B}" srcId="{324B3B33-DE28-4145-90CC-71E6512B65CF}" destId="{88C4797F-90C1-4ED7-91E2-8F1D05918AE8}" srcOrd="2" destOrd="0" parTransId="{CE58B9A2-4BA8-4DA0-ACB9-52C4E62BF0FE}" sibTransId="{27E388DE-509C-40B7-9609-E1E491803A33}"/>
    <dgm:cxn modelId="{8260D94D-D329-45DC-89F7-F179125C4DAF}" type="presOf" srcId="{5058DC95-7673-439E-A474-873980F47AAD}" destId="{E813AD29-47B3-439E-A4A1-F92F74048454}" srcOrd="1" destOrd="2" presId="urn:microsoft.com/office/officeart/2005/8/layout/hProcess6"/>
    <dgm:cxn modelId="{432D386E-992D-4F26-8F87-7865B03A6ED0}" srcId="{AA4F05BD-F72B-4E21-8EEB-A03D8A8DFF97}" destId="{AA5085FA-E91C-44EF-BD8E-84C6FDA91FA1}" srcOrd="0" destOrd="0" parTransId="{0A3C68BE-A2C0-4797-BA2E-95166F78D05E}" sibTransId="{5436B4E8-D208-4354-881E-CE5B4E7AB046}"/>
    <dgm:cxn modelId="{A086E252-4F2C-4399-BDA3-D4724D9E94EA}" type="presOf" srcId="{E5533706-E244-43DB-B485-7274C9449B08}" destId="{20DD9A02-CB9D-48B5-B360-ACA99F17D04F}" srcOrd="1" destOrd="0" presId="urn:microsoft.com/office/officeart/2005/8/layout/hProcess6"/>
    <dgm:cxn modelId="{3D406057-7777-4C11-B9F6-B5393B22416A}" srcId="{88C4797F-90C1-4ED7-91E2-8F1D05918AE8}" destId="{E5533706-E244-43DB-B485-7274C9449B08}" srcOrd="0" destOrd="0" parTransId="{F0D2B7F8-E1C3-4F1A-A42A-4DB5B4138D26}" sibTransId="{62B97E71-7F63-4297-B275-84C86BF4A5CE}"/>
    <dgm:cxn modelId="{28C37078-8122-46E0-841C-8261C9932ED4}" type="presOf" srcId="{74FF6ED4-3096-4443-92AC-488BE892E73A}" destId="{4E656897-44A2-4759-B202-4C190E334B2B}" srcOrd="1" destOrd="0" presId="urn:microsoft.com/office/officeart/2005/8/layout/hProcess6"/>
    <dgm:cxn modelId="{AEB77D58-18BB-425D-B784-BCE16B8A3492}" type="presOf" srcId="{046F189C-DD16-43A0-98E0-033D45ED9EBF}" destId="{0D7A6686-8230-445E-9FE5-27C221EC7251}" srcOrd="0" destOrd="2" presId="urn:microsoft.com/office/officeart/2005/8/layout/hProcess6"/>
    <dgm:cxn modelId="{7E222686-5980-4E08-AA63-67E81AF819EC}" type="presOf" srcId="{D9F772B6-29BD-4234-A087-7B8B0F3C720C}" destId="{B725E31E-6698-444B-B34E-EC76FD5C75A5}" srcOrd="0" destOrd="1" presId="urn:microsoft.com/office/officeart/2005/8/layout/hProcess6"/>
    <dgm:cxn modelId="{814BC190-B3B3-4559-963D-B010B2BDE050}" type="presOf" srcId="{A7D347E0-A079-4772-9976-2E56BB70A2A6}" destId="{39104230-33DD-48CC-9909-503796174447}" srcOrd="0" destOrd="1" presId="urn:microsoft.com/office/officeart/2005/8/layout/hProcess6"/>
    <dgm:cxn modelId="{DC9A9693-1630-4558-9A18-A70C27B5C04A}" type="presOf" srcId="{D506D3F8-9F60-4CCE-84AE-DF118FEB1508}" destId="{20DD9A02-CB9D-48B5-B360-ACA99F17D04F}" srcOrd="1" destOrd="2" presId="urn:microsoft.com/office/officeart/2005/8/layout/hProcess6"/>
    <dgm:cxn modelId="{7D4ACA9B-2610-4E5C-8BF2-1BE779944EAE}" type="presOf" srcId="{A7D347E0-A079-4772-9976-2E56BB70A2A6}" destId="{E813AD29-47B3-439E-A4A1-F92F74048454}" srcOrd="1" destOrd="1" presId="urn:microsoft.com/office/officeart/2005/8/layout/hProcess6"/>
    <dgm:cxn modelId="{0DA1A59C-E168-4BCA-990B-08237E4A4F15}" srcId="{88C4797F-90C1-4ED7-91E2-8F1D05918AE8}" destId="{D506D3F8-9F60-4CCE-84AE-DF118FEB1508}" srcOrd="2" destOrd="0" parTransId="{26744096-A080-412D-9F05-6A3582B13E34}" sibTransId="{0542D918-6D31-446D-B68C-275C5918A0BC}"/>
    <dgm:cxn modelId="{D55A43A8-5668-42F4-BA87-94ABD14E31BB}" type="presOf" srcId="{14B793F6-0588-4729-AF06-FC85C274BB63}" destId="{CB3E60AB-11C6-4392-955C-2496E209136B}" srcOrd="0" destOrd="0" presId="urn:microsoft.com/office/officeart/2005/8/layout/hProcess6"/>
    <dgm:cxn modelId="{7DECC4BA-19DA-4577-82ED-A6FA6A7AB555}" type="presOf" srcId="{324B3B33-DE28-4145-90CC-71E6512B65CF}" destId="{8069BCD0-6121-49F9-92FC-6C62068CD193}" srcOrd="0" destOrd="0" presId="urn:microsoft.com/office/officeart/2005/8/layout/hProcess6"/>
    <dgm:cxn modelId="{551697CA-9D8E-44E9-9ED4-AE90810A07A6}" type="presOf" srcId="{88C4797F-90C1-4ED7-91E2-8F1D05918AE8}" destId="{5098CA9E-26B0-454C-915A-3D95E66C8291}" srcOrd="0" destOrd="0" presId="urn:microsoft.com/office/officeart/2005/8/layout/hProcess6"/>
    <dgm:cxn modelId="{0AEFEDCF-2394-45CE-9149-FC1252284573}" srcId="{14B793F6-0588-4729-AF06-FC85C274BB63}" destId="{E1B1064E-A3CE-4656-AD23-6EF6AE442FB3}" srcOrd="1" destOrd="0" parTransId="{224F98CD-8BEC-42B1-9295-C1883F1A1481}" sibTransId="{D809FE7C-938C-4585-9584-E03424B9DA77}"/>
    <dgm:cxn modelId="{41B4D9D3-D26C-4084-8C43-6EA7A59D9A84}" type="presOf" srcId="{5058DC95-7673-439E-A474-873980F47AAD}" destId="{39104230-33DD-48CC-9909-503796174447}" srcOrd="0" destOrd="2" presId="urn:microsoft.com/office/officeart/2005/8/layout/hProcess6"/>
    <dgm:cxn modelId="{2AB2DBD7-D53E-408F-A677-014D5C0DDC10}" type="presOf" srcId="{E1B1064E-A3CE-4656-AD23-6EF6AE442FB3}" destId="{0D7A6686-8230-445E-9FE5-27C221EC7251}" srcOrd="0" destOrd="1" presId="urn:microsoft.com/office/officeart/2005/8/layout/hProcess6"/>
    <dgm:cxn modelId="{6DCA9BDF-334F-4A09-A2A8-8CB0FB170C7F}" srcId="{AA4F05BD-F72B-4E21-8EEB-A03D8A8DFF97}" destId="{A7D347E0-A079-4772-9976-2E56BB70A2A6}" srcOrd="1" destOrd="0" parTransId="{62732E35-39E8-4DB9-B632-3FDE6A230774}" sibTransId="{EA6A3352-CB8C-4A12-9743-E4C364D30555}"/>
    <dgm:cxn modelId="{276591EC-3B8A-4BCB-85F3-F83018AD1BE3}" type="presOf" srcId="{AA4F05BD-F72B-4E21-8EEB-A03D8A8DFF97}" destId="{D2EEDCC0-A87B-41D2-9D07-4EA736E99758}" srcOrd="0" destOrd="0" presId="urn:microsoft.com/office/officeart/2005/8/layout/hProcess6"/>
    <dgm:cxn modelId="{E62A40EE-3A16-4B54-9BB4-5F7EA2E9BAAC}" type="presOf" srcId="{D506D3F8-9F60-4CCE-84AE-DF118FEB1508}" destId="{B725E31E-6698-444B-B34E-EC76FD5C75A5}" srcOrd="0" destOrd="2" presId="urn:microsoft.com/office/officeart/2005/8/layout/hProcess6"/>
    <dgm:cxn modelId="{8AD942EE-35F8-4A08-B6B5-83D5E9559D54}" srcId="{14B793F6-0588-4729-AF06-FC85C274BB63}" destId="{046F189C-DD16-43A0-98E0-033D45ED9EBF}" srcOrd="2" destOrd="0" parTransId="{651BDE21-69FB-47C8-A5A6-4221070D787A}" sibTransId="{EEB6E7D4-9F51-4A3D-840B-D6C5ABF26DA0}"/>
    <dgm:cxn modelId="{9E8AC1EE-0F72-4C3E-9C03-06DB36A4CDBD}" type="presOf" srcId="{E5533706-E244-43DB-B485-7274C9449B08}" destId="{B725E31E-6698-444B-B34E-EC76FD5C75A5}" srcOrd="0" destOrd="0" presId="urn:microsoft.com/office/officeart/2005/8/layout/hProcess6"/>
    <dgm:cxn modelId="{04F94DF2-2B0F-48B3-937E-210F8E6A3B87}" srcId="{14B793F6-0588-4729-AF06-FC85C274BB63}" destId="{74FF6ED4-3096-4443-92AC-488BE892E73A}" srcOrd="0" destOrd="0" parTransId="{BA9443DD-A6F2-4425-AE2C-294772E3497D}" sibTransId="{9236EA20-4723-4774-9A86-88CC31874C79}"/>
    <dgm:cxn modelId="{8C5DD9FA-6C8C-4612-9FF1-020572089CBF}" type="presOf" srcId="{74FF6ED4-3096-4443-92AC-488BE892E73A}" destId="{0D7A6686-8230-445E-9FE5-27C221EC7251}" srcOrd="0" destOrd="0" presId="urn:microsoft.com/office/officeart/2005/8/layout/hProcess6"/>
    <dgm:cxn modelId="{D6C8FFFE-64F6-4902-A307-A0040AC6FF30}" srcId="{88C4797F-90C1-4ED7-91E2-8F1D05918AE8}" destId="{D9F772B6-29BD-4234-A087-7B8B0F3C720C}" srcOrd="1" destOrd="0" parTransId="{77040950-5E1A-4502-BFEF-E922BB2B7DBA}" sibTransId="{3FAB3084-2654-4411-9923-763862CFAD6A}"/>
    <dgm:cxn modelId="{3B42D9B4-52EC-4B5A-95F4-84DF446C2FF6}" type="presParOf" srcId="{8069BCD0-6121-49F9-92FC-6C62068CD193}" destId="{C1AE7E80-A25D-4047-8681-7E81AB44F419}" srcOrd="0" destOrd="0" presId="urn:microsoft.com/office/officeart/2005/8/layout/hProcess6"/>
    <dgm:cxn modelId="{0CF14BFB-D393-420B-9363-C461B0996B9C}" type="presParOf" srcId="{C1AE7E80-A25D-4047-8681-7E81AB44F419}" destId="{93C9D562-C0A8-4E27-B1F5-9B037466B54D}" srcOrd="0" destOrd="0" presId="urn:microsoft.com/office/officeart/2005/8/layout/hProcess6"/>
    <dgm:cxn modelId="{43015145-395A-44D3-B816-B149A17953B7}" type="presParOf" srcId="{C1AE7E80-A25D-4047-8681-7E81AB44F419}" destId="{39104230-33DD-48CC-9909-503796174447}" srcOrd="1" destOrd="0" presId="urn:microsoft.com/office/officeart/2005/8/layout/hProcess6"/>
    <dgm:cxn modelId="{1506731B-3D69-492B-9D8C-BDE36B8D1F94}" type="presParOf" srcId="{C1AE7E80-A25D-4047-8681-7E81AB44F419}" destId="{E813AD29-47B3-439E-A4A1-F92F74048454}" srcOrd="2" destOrd="0" presId="urn:microsoft.com/office/officeart/2005/8/layout/hProcess6"/>
    <dgm:cxn modelId="{A938E7A2-B33F-4807-9F1C-BDE7BBF4C70A}" type="presParOf" srcId="{C1AE7E80-A25D-4047-8681-7E81AB44F419}" destId="{D2EEDCC0-A87B-41D2-9D07-4EA736E99758}" srcOrd="3" destOrd="0" presId="urn:microsoft.com/office/officeart/2005/8/layout/hProcess6"/>
    <dgm:cxn modelId="{6FBCD0F3-FD88-40F8-A234-F9EDA54D20B1}" type="presParOf" srcId="{8069BCD0-6121-49F9-92FC-6C62068CD193}" destId="{3EDF7E1B-DAAE-4013-9C36-01F2A26A1B8E}" srcOrd="1" destOrd="0" presId="urn:microsoft.com/office/officeart/2005/8/layout/hProcess6"/>
    <dgm:cxn modelId="{AD6480A5-7468-4D4B-8305-3594A63A349A}" type="presParOf" srcId="{8069BCD0-6121-49F9-92FC-6C62068CD193}" destId="{EA9B66EF-68B5-4AB9-B62C-433B8DA185B6}" srcOrd="2" destOrd="0" presId="urn:microsoft.com/office/officeart/2005/8/layout/hProcess6"/>
    <dgm:cxn modelId="{0C344705-194F-47E5-9999-C1EA55511FF2}" type="presParOf" srcId="{EA9B66EF-68B5-4AB9-B62C-433B8DA185B6}" destId="{A21FAA66-051D-4349-8C97-45FB1605F91A}" srcOrd="0" destOrd="0" presId="urn:microsoft.com/office/officeart/2005/8/layout/hProcess6"/>
    <dgm:cxn modelId="{690C04C2-0EFB-4975-AF77-5027A784AD61}" type="presParOf" srcId="{EA9B66EF-68B5-4AB9-B62C-433B8DA185B6}" destId="{0D7A6686-8230-445E-9FE5-27C221EC7251}" srcOrd="1" destOrd="0" presId="urn:microsoft.com/office/officeart/2005/8/layout/hProcess6"/>
    <dgm:cxn modelId="{F3D78EE1-57BB-477F-8DAF-A4B2D636CC78}" type="presParOf" srcId="{EA9B66EF-68B5-4AB9-B62C-433B8DA185B6}" destId="{4E656897-44A2-4759-B202-4C190E334B2B}" srcOrd="2" destOrd="0" presId="urn:microsoft.com/office/officeart/2005/8/layout/hProcess6"/>
    <dgm:cxn modelId="{11B17E4B-0EDC-4B6B-995A-567CEDFC5C94}" type="presParOf" srcId="{EA9B66EF-68B5-4AB9-B62C-433B8DA185B6}" destId="{CB3E60AB-11C6-4392-955C-2496E209136B}" srcOrd="3" destOrd="0" presId="urn:microsoft.com/office/officeart/2005/8/layout/hProcess6"/>
    <dgm:cxn modelId="{EE07C216-921E-4725-83F9-5EECD18B8AFD}" type="presParOf" srcId="{8069BCD0-6121-49F9-92FC-6C62068CD193}" destId="{FF60EB9B-E18B-4D96-BF53-0B97CD34774B}" srcOrd="3" destOrd="0" presId="urn:microsoft.com/office/officeart/2005/8/layout/hProcess6"/>
    <dgm:cxn modelId="{EBCFBC34-017D-4370-B88E-0DE9E4735EA0}" type="presParOf" srcId="{8069BCD0-6121-49F9-92FC-6C62068CD193}" destId="{32EC8EFF-8CF1-42D4-A298-678E8538ACFF}" srcOrd="4" destOrd="0" presId="urn:microsoft.com/office/officeart/2005/8/layout/hProcess6"/>
    <dgm:cxn modelId="{0D1DA4E5-A7D7-491D-8334-9A67759F168C}" type="presParOf" srcId="{32EC8EFF-8CF1-42D4-A298-678E8538ACFF}" destId="{E4F524C9-F054-4447-95BF-D5098FD70CBA}" srcOrd="0" destOrd="0" presId="urn:microsoft.com/office/officeart/2005/8/layout/hProcess6"/>
    <dgm:cxn modelId="{91DF1D77-0BD0-4072-97F7-F2F6504EB3D8}" type="presParOf" srcId="{32EC8EFF-8CF1-42D4-A298-678E8538ACFF}" destId="{B725E31E-6698-444B-B34E-EC76FD5C75A5}" srcOrd="1" destOrd="0" presId="urn:microsoft.com/office/officeart/2005/8/layout/hProcess6"/>
    <dgm:cxn modelId="{DFBEF329-C2BB-4D5F-B510-FA65B6FDA3E3}" type="presParOf" srcId="{32EC8EFF-8CF1-42D4-A298-678E8538ACFF}" destId="{20DD9A02-CB9D-48B5-B360-ACA99F17D04F}" srcOrd="2" destOrd="0" presId="urn:microsoft.com/office/officeart/2005/8/layout/hProcess6"/>
    <dgm:cxn modelId="{82863C09-B8F6-40DD-83EC-9D23CCD6183A}" type="presParOf" srcId="{32EC8EFF-8CF1-42D4-A298-678E8538ACFF}" destId="{5098CA9E-26B0-454C-915A-3D95E66C829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12B8E-7C37-4F47-A12A-3AE72012B257}">
      <dsp:nvSpPr>
        <dsp:cNvPr id="0" name=""/>
        <dsp:cNvSpPr/>
      </dsp:nvSpPr>
      <dsp:spPr>
        <a:xfrm>
          <a:off x="1327286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Selection of Elements</a:t>
          </a:r>
        </a:p>
      </dsp:txBody>
      <dsp:txXfrm>
        <a:off x="1732980" y="212776"/>
        <a:ext cx="791101" cy="992956"/>
      </dsp:txXfrm>
    </dsp:sp>
    <dsp:sp modelId="{1F373FA1-5FFD-4356-A0A4-26D85DEDE905}">
      <dsp:nvSpPr>
        <dsp:cNvPr id="0" name=""/>
        <dsp:cNvSpPr/>
      </dsp:nvSpPr>
      <dsp:spPr>
        <a:xfrm>
          <a:off x="921593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Spring 2024</a:t>
          </a:r>
        </a:p>
      </dsp:txBody>
      <dsp:txXfrm>
        <a:off x="1040418" y="422385"/>
        <a:ext cx="573736" cy="573736"/>
      </dsp:txXfrm>
    </dsp:sp>
    <dsp:sp modelId="{F3BEF686-132F-4DD0-8310-65AE62186B22}">
      <dsp:nvSpPr>
        <dsp:cNvPr id="0" name=""/>
        <dsp:cNvSpPr/>
      </dsp:nvSpPr>
      <dsp:spPr>
        <a:xfrm>
          <a:off x="3487763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900" kern="1200" dirty="0"/>
            <a:t>Configuration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00" kern="1200" dirty="0"/>
            <a:t>Not a DMAI copy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00" kern="1200" dirty="0"/>
            <a:t>New and better feeds</a:t>
          </a:r>
        </a:p>
      </dsp:txBody>
      <dsp:txXfrm>
        <a:off x="3893456" y="212776"/>
        <a:ext cx="791101" cy="992956"/>
      </dsp:txXfrm>
    </dsp:sp>
    <dsp:sp modelId="{4F8B7280-7E9B-4F60-BD78-968FB313B926}">
      <dsp:nvSpPr>
        <dsp:cNvPr id="0" name=""/>
        <dsp:cNvSpPr/>
      </dsp:nvSpPr>
      <dsp:spPr>
        <a:xfrm>
          <a:off x="3082069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Summer 2024</a:t>
          </a:r>
        </a:p>
      </dsp:txBody>
      <dsp:txXfrm>
        <a:off x="3200894" y="422385"/>
        <a:ext cx="573736" cy="573736"/>
      </dsp:txXfrm>
    </dsp:sp>
    <dsp:sp modelId="{1EB3E81B-01BD-4E0F-99A3-55A06ADAC37C}">
      <dsp:nvSpPr>
        <dsp:cNvPr id="0" name=""/>
        <dsp:cNvSpPr/>
      </dsp:nvSpPr>
      <dsp:spPr>
        <a:xfrm>
          <a:off x="5648239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Continued Configuration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Setup Starter Data Feeds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Move Data into Elements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Faculty Pilot</a:t>
          </a:r>
        </a:p>
      </dsp:txBody>
      <dsp:txXfrm>
        <a:off x="6053932" y="212776"/>
        <a:ext cx="791101" cy="992956"/>
      </dsp:txXfrm>
    </dsp:sp>
    <dsp:sp modelId="{09CC4F58-57CA-4418-B085-2153AC24F803}">
      <dsp:nvSpPr>
        <dsp:cNvPr id="0" name=""/>
        <dsp:cNvSpPr/>
      </dsp:nvSpPr>
      <dsp:spPr>
        <a:xfrm>
          <a:off x="5242545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Fall 2024</a:t>
          </a:r>
        </a:p>
      </dsp:txBody>
      <dsp:txXfrm>
        <a:off x="5361370" y="422385"/>
        <a:ext cx="573736" cy="573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04230-33DD-48CC-9909-503796174447}">
      <dsp:nvSpPr>
        <dsp:cNvPr id="0" name=""/>
        <dsp:cNvSpPr/>
      </dsp:nvSpPr>
      <dsp:spPr>
        <a:xfrm>
          <a:off x="529818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Available to All Faculty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Training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Annual Review Pilot</a:t>
          </a:r>
        </a:p>
      </dsp:txBody>
      <dsp:txXfrm>
        <a:off x="935512" y="212776"/>
        <a:ext cx="791101" cy="992956"/>
      </dsp:txXfrm>
    </dsp:sp>
    <dsp:sp modelId="{D2EEDCC0-A87B-41D2-9D07-4EA736E99758}">
      <dsp:nvSpPr>
        <dsp:cNvPr id="0" name=""/>
        <dsp:cNvSpPr/>
      </dsp:nvSpPr>
      <dsp:spPr>
        <a:xfrm>
          <a:off x="124125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Winter 2024</a:t>
          </a:r>
        </a:p>
      </dsp:txBody>
      <dsp:txXfrm>
        <a:off x="242950" y="422385"/>
        <a:ext cx="573736" cy="573736"/>
      </dsp:txXfrm>
    </dsp:sp>
    <dsp:sp modelId="{0D7A6686-8230-445E-9FE5-27C221EC7251}">
      <dsp:nvSpPr>
        <dsp:cNvPr id="0" name=""/>
        <dsp:cNvSpPr/>
      </dsp:nvSpPr>
      <dsp:spPr>
        <a:xfrm>
          <a:off x="2663739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 err="1"/>
            <a:t>SoM</a:t>
          </a:r>
          <a:r>
            <a:rPr lang="en-US" sz="900" kern="1200" dirty="0"/>
            <a:t> specific configuration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Continued training and support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3069432" y="212776"/>
        <a:ext cx="791101" cy="992956"/>
      </dsp:txXfrm>
    </dsp:sp>
    <dsp:sp modelId="{CB3E60AB-11C6-4392-955C-2496E209136B}">
      <dsp:nvSpPr>
        <dsp:cNvPr id="0" name=""/>
        <dsp:cNvSpPr/>
      </dsp:nvSpPr>
      <dsp:spPr>
        <a:xfrm>
          <a:off x="2258046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Spring 2025</a:t>
          </a:r>
        </a:p>
      </dsp:txBody>
      <dsp:txXfrm>
        <a:off x="2376871" y="422385"/>
        <a:ext cx="573736" cy="573736"/>
      </dsp:txXfrm>
    </dsp:sp>
    <dsp:sp modelId="{B725E31E-6698-444B-B34E-EC76FD5C75A5}">
      <dsp:nvSpPr>
        <dsp:cNvPr id="0" name=""/>
        <dsp:cNvSpPr/>
      </dsp:nvSpPr>
      <dsp:spPr>
        <a:xfrm>
          <a:off x="4797660" y="0"/>
          <a:ext cx="1622773" cy="1418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Finalize </a:t>
          </a:r>
          <a:r>
            <a:rPr lang="en-US" sz="900" kern="1200" dirty="0" err="1"/>
            <a:t>SoM</a:t>
          </a:r>
          <a:r>
            <a:rPr lang="en-US" sz="900" kern="1200" dirty="0"/>
            <a:t> Configuration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Additional Workflows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Discovery Profiles</a:t>
          </a:r>
          <a:endParaRPr lang="en-US" sz="900" kern="1200" dirty="0"/>
        </a:p>
      </dsp:txBody>
      <dsp:txXfrm>
        <a:off x="5203353" y="212776"/>
        <a:ext cx="791101" cy="992956"/>
      </dsp:txXfrm>
    </dsp:sp>
    <dsp:sp modelId="{5098CA9E-26B0-454C-915A-3D95E66C8291}">
      <dsp:nvSpPr>
        <dsp:cNvPr id="0" name=""/>
        <dsp:cNvSpPr/>
      </dsp:nvSpPr>
      <dsp:spPr>
        <a:xfrm>
          <a:off x="4391967" y="303560"/>
          <a:ext cx="811386" cy="811386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2025</a:t>
          </a:r>
        </a:p>
      </dsp:txBody>
      <dsp:txXfrm>
        <a:off x="4510792" y="422385"/>
        <a:ext cx="573736" cy="573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F0974C-F156-C051-A353-9E862E6B1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4B91F-D2F9-92C4-7839-A620C7DC89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157658-55FF-F847-AB2A-EB0CF04F7CD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4C9D1-AA64-CD5C-AAE0-0586CB9C90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82AD8-FF02-5A2F-6B77-E746E5FC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881EBB-A97B-124A-A0CC-E2810A537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and thank you for joining us today for Elements Expert training. Before we jump into the program just a few housekeeping details.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Bathrooms are just down the hall.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Lunch will be served here. We are having Panera.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long extension cords for your power cords, just share with others as needed.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82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77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7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63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0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8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let’s jump into our work and start with introductions of the Elements Implementation Team and then you will have the opportunity to get to know your neighbors.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any of the team is present, make sure to point them out.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core team </a:t>
            </a: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[move slide]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engagement and direction are critical for this project. To this end, we have incorporated the voice of the faculty in the following ways: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faculty on team </a:t>
            </a: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[move slide]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overview of pilot based on slide data remember to talk about the challenges and feedback on instructional materials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[Ask]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anyone in the room who is a participant in the ongoing Elements Pilot project? If so, can you raise your hand? If individuals raise their hands, ask if they would like to say anything about the pilot.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5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3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anyone in the room who is a participant in the ongoing Elements Pilot project? If so, can you raise your hand? If individuals raise their hands, ask if they would like to say anything about the pilot.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3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4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information on the slides for this section. Highlight that this system is THE system for documenting faculty activities and accomplishments.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is not a direct copy of DMAI – reconfigured based on previously reporting practices and feedback from faculty.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Re-tooling current feeds and creating new feeds to ensure data in Elements is consistent and useful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[Ask]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any questions about this information?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Brandalynn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now going to turn over the floor to Brandalynn White, the administrator dedicated to Elements.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[move slide]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8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15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6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3">
            <a:extLst>
              <a:ext uri="{FF2B5EF4-FFF2-40B4-BE49-F238E27FC236}">
                <a16:creationId xmlns:a16="http://schemas.microsoft.com/office/drawing/2014/main" id="{3ECEACD2-9B49-AFE0-8A93-60B192936D06}"/>
              </a:ext>
            </a:extLst>
          </p:cNvPr>
          <p:cNvSpPr txBox="1">
            <a:spLocks/>
          </p:cNvSpPr>
          <p:nvPr userDrawn="1"/>
        </p:nvSpPr>
        <p:spPr>
          <a:xfrm>
            <a:off x="727950" y="4497398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/>
            <a:r>
              <a:rPr lang="en-US" sz="900" b="0" i="0" spc="200" baseline="0" dirty="0">
                <a:solidFill>
                  <a:srgbClr val="231F20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80391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letter u on a black background&#10;&#10;Description automatically generated">
            <a:extLst>
              <a:ext uri="{FF2B5EF4-FFF2-40B4-BE49-F238E27FC236}">
                <a16:creationId xmlns:a16="http://schemas.microsoft.com/office/drawing/2014/main" id="{119EBE0C-C8D5-62C0-64F6-0D222B8A7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5934" y="2896107"/>
            <a:ext cx="1703247" cy="2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7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letter u on a black background&#10;&#10;Description automatically generated">
            <a:extLst>
              <a:ext uri="{FF2B5EF4-FFF2-40B4-BE49-F238E27FC236}">
                <a16:creationId xmlns:a16="http://schemas.microsoft.com/office/drawing/2014/main" id="{119EBE0C-C8D5-62C0-64F6-0D222B8A7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010" y="-82863"/>
            <a:ext cx="4206240" cy="53126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0541E5-E342-2FB1-ACF2-D82C038D9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720" y="2320746"/>
            <a:ext cx="6345132" cy="1428475"/>
          </a:xfrm>
        </p:spPr>
        <p:txBody>
          <a:bodyPr/>
          <a:lstStyle>
            <a:lvl1pPr>
              <a:lnSpc>
                <a:spcPts val="4500"/>
              </a:lnSpc>
              <a:defRPr sz="4800" b="1" i="0">
                <a:solidFill>
                  <a:schemeClr val="tx1"/>
                </a:solidFill>
                <a:latin typeface="BentonSansCond Black" panose="0200060604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71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8D8A16-AEB1-E3A0-AF87-6A823D13F306}"/>
              </a:ext>
            </a:extLst>
          </p:cNvPr>
          <p:cNvSpPr/>
          <p:nvPr userDrawn="1"/>
        </p:nvSpPr>
        <p:spPr>
          <a:xfrm>
            <a:off x="0" y="4620986"/>
            <a:ext cx="9144000" cy="5225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7F564B-1824-ED9F-198C-23DC888963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46" y="0"/>
            <a:ext cx="2301322" cy="958884"/>
          </a:xfrm>
          <a:prstGeom prst="rect">
            <a:avLst/>
          </a:prstGeom>
        </p:spPr>
      </p:pic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7B23C58B-295C-2D07-37DD-97B17A8AD90C}"/>
              </a:ext>
            </a:extLst>
          </p:cNvPr>
          <p:cNvSpPr txBox="1">
            <a:spLocks/>
          </p:cNvSpPr>
          <p:nvPr userDrawn="1"/>
        </p:nvSpPr>
        <p:spPr>
          <a:xfrm>
            <a:off x="366615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900" b="0" i="0" spc="200" baseline="0" dirty="0">
                <a:solidFill>
                  <a:schemeClr val="bg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294560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B0D37B-8891-ADCC-0BD1-933538FDCBA2}"/>
              </a:ext>
            </a:extLst>
          </p:cNvPr>
          <p:cNvSpPr/>
          <p:nvPr userDrawn="1"/>
        </p:nvSpPr>
        <p:spPr>
          <a:xfrm>
            <a:off x="0" y="4620986"/>
            <a:ext cx="9144000" cy="5225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9;p3">
            <a:extLst>
              <a:ext uri="{FF2B5EF4-FFF2-40B4-BE49-F238E27FC236}">
                <a16:creationId xmlns:a16="http://schemas.microsoft.com/office/drawing/2014/main" id="{FD571995-518F-5A8A-FFA6-E10384741160}"/>
              </a:ext>
            </a:extLst>
          </p:cNvPr>
          <p:cNvSpPr txBox="1">
            <a:spLocks/>
          </p:cNvSpPr>
          <p:nvPr userDrawn="1"/>
        </p:nvSpPr>
        <p:spPr>
          <a:xfrm>
            <a:off x="366615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900" b="0" i="0" spc="200" baseline="0" dirty="0">
                <a:solidFill>
                  <a:schemeClr val="bg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3034626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C1A0415F-4759-4996-E5D7-60D7F51DA8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46" y="0"/>
            <a:ext cx="2301322" cy="9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8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;p3">
            <a:extLst>
              <a:ext uri="{FF2B5EF4-FFF2-40B4-BE49-F238E27FC236}">
                <a16:creationId xmlns:a16="http://schemas.microsoft.com/office/drawing/2014/main" id="{35FD6F38-026B-010A-44CB-E94B9B1318B0}"/>
              </a:ext>
            </a:extLst>
          </p:cNvPr>
          <p:cNvSpPr txBox="1">
            <a:spLocks/>
          </p:cNvSpPr>
          <p:nvPr userDrawn="1"/>
        </p:nvSpPr>
        <p:spPr>
          <a:xfrm>
            <a:off x="366615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900" b="0" i="0" spc="200" baseline="0" dirty="0">
                <a:solidFill>
                  <a:schemeClr val="tx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F1A84D5-A769-5CC6-DB3C-36443BD87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46" y="0"/>
            <a:ext cx="2301322" cy="958884"/>
          </a:xfrm>
          <a:prstGeom prst="rect">
            <a:avLst/>
          </a:prstGeom>
        </p:spPr>
      </p:pic>
      <p:sp>
        <p:nvSpPr>
          <p:cNvPr id="5" name="Google Shape;27;p4">
            <a:extLst>
              <a:ext uri="{FF2B5EF4-FFF2-40B4-BE49-F238E27FC236}">
                <a16:creationId xmlns:a16="http://schemas.microsoft.com/office/drawing/2014/main" id="{9451A739-305D-F52C-508C-A476CDCBD1ED}"/>
              </a:ext>
            </a:extLst>
          </p:cNvPr>
          <p:cNvSpPr/>
          <p:nvPr userDrawn="1"/>
        </p:nvSpPr>
        <p:spPr>
          <a:xfrm rot="16200000">
            <a:off x="789353" y="1184648"/>
            <a:ext cx="45719" cy="413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6;p6">
            <a:extLst>
              <a:ext uri="{FF2B5EF4-FFF2-40B4-BE49-F238E27FC236}">
                <a16:creationId xmlns:a16="http://schemas.microsoft.com/office/drawing/2014/main" id="{2A753D14-3C4B-7362-AAE5-BE1C9A282B8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26092" y="1368752"/>
            <a:ext cx="8112227" cy="62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600" b="0" i="0">
                <a:solidFill>
                  <a:schemeClr val="lt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552D1ED9-F7A8-B272-17A8-9FCCD59422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463" y="2095656"/>
            <a:ext cx="8111910" cy="165576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BentonSans Book" panose="02000503000000020004" pitchFamily="2" charset="77"/>
              </a:defRPr>
            </a:lvl1pPr>
            <a:lvl2pPr marL="6159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2pPr>
            <a:lvl3pPr marL="10731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3pPr>
            <a:lvl4pPr marL="15303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4pPr>
            <a:lvl5pPr marL="19875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61924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FE5BA-58A7-C3ED-A966-71EE37988EE3}"/>
              </a:ext>
            </a:extLst>
          </p:cNvPr>
          <p:cNvSpPr/>
          <p:nvPr userDrawn="1"/>
        </p:nvSpPr>
        <p:spPr>
          <a:xfrm>
            <a:off x="0" y="4620986"/>
            <a:ext cx="9144000" cy="5225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69;p9">
            <a:extLst>
              <a:ext uri="{FF2B5EF4-FFF2-40B4-BE49-F238E27FC236}">
                <a16:creationId xmlns:a16="http://schemas.microsoft.com/office/drawing/2014/main" id="{202AE135-A321-5C99-DF2F-1D34298A77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 i="0">
                <a:solidFill>
                  <a:srgbClr val="990000"/>
                </a:solidFill>
                <a:latin typeface="BentonSans Regular" panose="02000503000000020004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4257A5E1-6392-39D1-52BF-FB0287B86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46" y="0"/>
            <a:ext cx="2301322" cy="958884"/>
          </a:xfrm>
          <a:prstGeom prst="rect">
            <a:avLst/>
          </a:prstGeom>
        </p:spPr>
      </p:pic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58283E5D-5788-1225-408A-E71443588BA3}"/>
              </a:ext>
            </a:extLst>
          </p:cNvPr>
          <p:cNvSpPr txBox="1">
            <a:spLocks/>
          </p:cNvSpPr>
          <p:nvPr userDrawn="1"/>
        </p:nvSpPr>
        <p:spPr>
          <a:xfrm>
            <a:off x="366615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900" b="0" i="0" spc="200" baseline="0" dirty="0">
                <a:solidFill>
                  <a:schemeClr val="bg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</p:spTree>
    <p:extLst>
      <p:ext uri="{BB962C8B-B14F-4D97-AF65-F5344CB8AC3E}">
        <p14:creationId xmlns:p14="http://schemas.microsoft.com/office/powerpoint/2010/main" val="172856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1459F5-2F47-D09C-F5E6-95280195CE11}"/>
              </a:ext>
            </a:extLst>
          </p:cNvPr>
          <p:cNvSpPr/>
          <p:nvPr userDrawn="1"/>
        </p:nvSpPr>
        <p:spPr>
          <a:xfrm>
            <a:off x="0" y="4620986"/>
            <a:ext cx="9144000" cy="5225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2EEF23F5-6709-4652-584A-4C9BA9C1C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5246" y="0"/>
            <a:ext cx="2301322" cy="958884"/>
          </a:xfrm>
          <a:prstGeom prst="rect">
            <a:avLst/>
          </a:prstGeom>
        </p:spPr>
      </p:pic>
      <p:sp>
        <p:nvSpPr>
          <p:cNvPr id="9" name="Google Shape;19;p3">
            <a:extLst>
              <a:ext uri="{FF2B5EF4-FFF2-40B4-BE49-F238E27FC236}">
                <a16:creationId xmlns:a16="http://schemas.microsoft.com/office/drawing/2014/main" id="{EAF2AE1D-13A6-B62F-F094-8238AE7F2145}"/>
              </a:ext>
            </a:extLst>
          </p:cNvPr>
          <p:cNvSpPr txBox="1">
            <a:spLocks/>
          </p:cNvSpPr>
          <p:nvPr userDrawn="1"/>
        </p:nvSpPr>
        <p:spPr>
          <a:xfrm>
            <a:off x="366615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900" b="0" i="0" spc="200" baseline="0" dirty="0">
                <a:solidFill>
                  <a:schemeClr val="bg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  <p:sp>
        <p:nvSpPr>
          <p:cNvPr id="10" name="Google Shape;77;p10">
            <a:extLst>
              <a:ext uri="{FF2B5EF4-FFF2-40B4-BE49-F238E27FC236}">
                <a16:creationId xmlns:a16="http://schemas.microsoft.com/office/drawing/2014/main" id="{565B84A8-4A39-1617-BFA7-FBD572488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6092" y="2078875"/>
            <a:ext cx="3977533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BentonSans Book" panose="02000503000000020004" pitchFamily="2" charset="77"/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11" name="Google Shape;78;p10">
            <a:extLst>
              <a:ext uri="{FF2B5EF4-FFF2-40B4-BE49-F238E27FC236}">
                <a16:creationId xmlns:a16="http://schemas.microsoft.com/office/drawing/2014/main" id="{B5A8B34E-35D8-C7D4-1173-FB999C88430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664015" y="2078875"/>
            <a:ext cx="3974304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BentonSans Book" panose="02000503000000020004" pitchFamily="2" charset="77"/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13" name="Google Shape;27;p4">
            <a:extLst>
              <a:ext uri="{FF2B5EF4-FFF2-40B4-BE49-F238E27FC236}">
                <a16:creationId xmlns:a16="http://schemas.microsoft.com/office/drawing/2014/main" id="{55C11ADA-9030-5C35-251A-2080A1172540}"/>
              </a:ext>
            </a:extLst>
          </p:cNvPr>
          <p:cNvSpPr/>
          <p:nvPr userDrawn="1"/>
        </p:nvSpPr>
        <p:spPr>
          <a:xfrm rot="16200000">
            <a:off x="789353" y="1184648"/>
            <a:ext cx="45719" cy="413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6;p6">
            <a:extLst>
              <a:ext uri="{FF2B5EF4-FFF2-40B4-BE49-F238E27FC236}">
                <a16:creationId xmlns:a16="http://schemas.microsoft.com/office/drawing/2014/main" id="{5F29B78C-84C7-58BE-48CD-E0AD357BD38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26092" y="1368752"/>
            <a:ext cx="8112227" cy="62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600" b="0" i="0">
                <a:solidFill>
                  <a:srgbClr val="990000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8832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14">
            <a:extLst>
              <a:ext uri="{FF2B5EF4-FFF2-40B4-BE49-F238E27FC236}">
                <a16:creationId xmlns:a16="http://schemas.microsoft.com/office/drawing/2014/main" id="{C3281189-F90F-F178-E36A-31B22D75D123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0000"/>
              </a:solidFill>
            </a:endParaRPr>
          </a:p>
        </p:txBody>
      </p:sp>
      <p:sp>
        <p:nvSpPr>
          <p:cNvPr id="3" name="Google Shape;115;p14">
            <a:extLst>
              <a:ext uri="{FF2B5EF4-FFF2-40B4-BE49-F238E27FC236}">
                <a16:creationId xmlns:a16="http://schemas.microsoft.com/office/drawing/2014/main" id="{65BC9773-6071-1B7E-14B3-774DBBFA9A3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BentonSans Book" panose="02000503000000020004" pitchFamily="2" charset="77"/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Google Shape;46;p6">
            <a:extLst>
              <a:ext uri="{FF2B5EF4-FFF2-40B4-BE49-F238E27FC236}">
                <a16:creationId xmlns:a16="http://schemas.microsoft.com/office/drawing/2014/main" id="{549DD28C-1D8A-8D76-4A88-076620E5A93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36121" y="1400792"/>
            <a:ext cx="3499758" cy="1612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6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3C078F2-EB6B-FC00-6912-7584FFF06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092" y="3161525"/>
            <a:ext cx="3499758" cy="759000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entonSans Book" panose="02000503000000020004" pitchFamily="2" charset="77"/>
              </a:defRPr>
            </a:lvl1pPr>
            <a:lvl2pPr marL="6159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2pPr>
            <a:lvl3pPr marL="10731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3pPr>
            <a:lvl4pPr marL="15303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4pPr>
            <a:lvl5pPr marL="1987550" indent="0">
              <a:buNone/>
              <a:defRPr b="0" i="0">
                <a:solidFill>
                  <a:schemeClr val="bg1"/>
                </a:solidFill>
                <a:latin typeface="BentonSans Book" panose="02000503000000020004" pitchFamily="2" charset="77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8057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letter u on a black background&#10;&#10;Description automatically generated">
            <a:extLst>
              <a:ext uri="{FF2B5EF4-FFF2-40B4-BE49-F238E27FC236}">
                <a16:creationId xmlns:a16="http://schemas.microsoft.com/office/drawing/2014/main" id="{2512786A-9889-A68B-7493-0F48DE13C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010" y="-82863"/>
            <a:ext cx="4206240" cy="5312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802CE-D612-849D-B756-79E484A4E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9349" y="1536969"/>
            <a:ext cx="9222697" cy="649889"/>
          </a:xfrm>
          <a:prstGeom prst="rect">
            <a:avLst/>
          </a:prstGeom>
        </p:spPr>
      </p:pic>
      <p:sp>
        <p:nvSpPr>
          <p:cNvPr id="5" name="Google Shape;19;p3">
            <a:extLst>
              <a:ext uri="{FF2B5EF4-FFF2-40B4-BE49-F238E27FC236}">
                <a16:creationId xmlns:a16="http://schemas.microsoft.com/office/drawing/2014/main" id="{2A2D2E8E-4658-1385-6738-9A989148B323}"/>
              </a:ext>
            </a:extLst>
          </p:cNvPr>
          <p:cNvSpPr txBox="1">
            <a:spLocks/>
          </p:cNvSpPr>
          <p:nvPr userDrawn="1"/>
        </p:nvSpPr>
        <p:spPr>
          <a:xfrm>
            <a:off x="5280457" y="2281666"/>
            <a:ext cx="3698844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n-US" sz="3200" spc="200" baseline="0" dirty="0">
                <a:solidFill>
                  <a:schemeClr val="tx1"/>
                </a:solidFill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A7211-F127-5051-A122-AD699F3D2D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33441" y="4386138"/>
            <a:ext cx="2580640" cy="7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71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6EA3DF-55B7-6A1D-6AAE-70D523E83B34}"/>
              </a:ext>
            </a:extLst>
          </p:cNvPr>
          <p:cNvSpPr/>
          <p:nvPr userDrawn="1"/>
        </p:nvSpPr>
        <p:spPr>
          <a:xfrm>
            <a:off x="0" y="4620986"/>
            <a:ext cx="9144000" cy="522514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9;p3">
            <a:extLst>
              <a:ext uri="{FF2B5EF4-FFF2-40B4-BE49-F238E27FC236}">
                <a16:creationId xmlns:a16="http://schemas.microsoft.com/office/drawing/2014/main" id="{99FEF39D-1494-2873-899D-9B9B1A11EBFC}"/>
              </a:ext>
            </a:extLst>
          </p:cNvPr>
          <p:cNvSpPr txBox="1">
            <a:spLocks/>
          </p:cNvSpPr>
          <p:nvPr userDrawn="1"/>
        </p:nvSpPr>
        <p:spPr>
          <a:xfrm>
            <a:off x="727950" y="4770673"/>
            <a:ext cx="7688100" cy="23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n-US" sz="900" b="0" i="0" spc="200" baseline="0" dirty="0">
                <a:solidFill>
                  <a:schemeClr val="bg1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50246-8CF4-8A8E-7E14-EFFCE7E9B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7813" y="4140458"/>
            <a:ext cx="3588373" cy="22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33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m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11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;p3">
            <a:extLst>
              <a:ext uri="{FF2B5EF4-FFF2-40B4-BE49-F238E27FC236}">
                <a16:creationId xmlns:a16="http://schemas.microsoft.com/office/drawing/2014/main" id="{970A0A80-F2F1-325F-CCC8-40FA46A4E778}"/>
              </a:ext>
            </a:extLst>
          </p:cNvPr>
          <p:cNvSpPr txBox="1">
            <a:spLocks/>
          </p:cNvSpPr>
          <p:nvPr userDrawn="1"/>
        </p:nvSpPr>
        <p:spPr>
          <a:xfrm>
            <a:off x="727948" y="3143276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3500" b="0" i="0" u="none" strike="noStrike" cap="none">
                <a:solidFill>
                  <a:schemeClr val="accent1"/>
                </a:solidFill>
                <a:latin typeface="BentonSans Regular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ans Pro"/>
              <a:buNone/>
              <a:defRPr sz="1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/>
            <a:r>
              <a:rPr lang="en-US" sz="900" b="0" i="0" spc="200" baseline="0" dirty="0">
                <a:solidFill>
                  <a:srgbClr val="231F20"/>
                </a:solidFill>
                <a:latin typeface="BentonSans Medium" panose="02000503000000020004" pitchFamily="2" charset="77"/>
              </a:rPr>
              <a:t>INDIANA UNIVERSITY</a:t>
            </a:r>
          </a:p>
        </p:txBody>
      </p:sp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A2C0A919-4BB1-E964-BE34-A9A62847A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4654" y="3933022"/>
            <a:ext cx="514691" cy="1210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560F6-D98B-FEB9-EFAF-29690EBABB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3537" y="2531368"/>
            <a:ext cx="4736926" cy="2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75024-0AE3-90C6-F02E-33AF02348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534" y="2346394"/>
            <a:ext cx="3588373" cy="22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3DA48-4BF4-DBE1-89D1-336EC8480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217" y="4185805"/>
            <a:ext cx="2381295" cy="9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0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174E6-8F9F-A85C-D684-F4FE56C577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534" y="2944409"/>
            <a:ext cx="3588373" cy="22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29140E-C6FA-1089-8EA9-A8A81BA4A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217" y="4185805"/>
            <a:ext cx="2381295" cy="9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9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AC6C8-F6AA-E9B5-589D-0C795BD234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534" y="2624369"/>
            <a:ext cx="3588373" cy="225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E7280-7D5A-5A4E-E159-AD1049833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217" y="4185805"/>
            <a:ext cx="2381295" cy="9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3BFECA-4319-B85E-FFA1-FA82E9F779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534" y="2014769"/>
            <a:ext cx="3588373" cy="22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646A5-CEC2-2084-2E0C-80B39A967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217" y="4185805"/>
            <a:ext cx="2381295" cy="9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letter on a white background&#10;&#10;Description automatically generated">
            <a:extLst>
              <a:ext uri="{FF2B5EF4-FFF2-40B4-BE49-F238E27FC236}">
                <a16:creationId xmlns:a16="http://schemas.microsoft.com/office/drawing/2014/main" id="{F9C0F230-54BA-5F2A-C9C5-CAAC5486B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3577" y="3897257"/>
            <a:ext cx="536843" cy="1246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C0CA9-37F6-F3ED-D90E-69957FFCC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4688" y="2589466"/>
            <a:ext cx="4774623" cy="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6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letter u on a black background&#10;&#10;Description automatically generated">
            <a:extLst>
              <a:ext uri="{FF2B5EF4-FFF2-40B4-BE49-F238E27FC236}">
                <a16:creationId xmlns:a16="http://schemas.microsoft.com/office/drawing/2014/main" id="{119EBE0C-C8D5-62C0-64F6-0D222B8A7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010" y="-82863"/>
            <a:ext cx="4206240" cy="53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75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Source Sans Pro"/>
              <a:buNone/>
              <a:defRPr sz="28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Char char="●"/>
              <a:defRPr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704" r:id="rId10"/>
    <p:sldLayoutId id="2147483692" r:id="rId11"/>
    <p:sldLayoutId id="2147483694" r:id="rId12"/>
    <p:sldLayoutId id="2147483695" r:id="rId13"/>
    <p:sldLayoutId id="2147483696" r:id="rId14"/>
    <p:sldLayoutId id="2147483699" r:id="rId15"/>
    <p:sldLayoutId id="2147483700" r:id="rId16"/>
    <p:sldLayoutId id="2147483701" r:id="rId17"/>
    <p:sldLayoutId id="2147483702" r:id="rId18"/>
    <p:sldLayoutId id="2147483697" r:id="rId19"/>
    <p:sldLayoutId id="2147483698" r:id="rId20"/>
    <p:sldLayoutId id="214748370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BentonSansCond Black" panose="02000606040000020004" pitchFamily="2" charset="77"/>
          <a:ea typeface="BentonSansCond Black" panose="02000606040000020004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BentonSans Regular" panose="02000503000000020004" pitchFamily="2" charset="77"/>
          <a:ea typeface="BentonSans Regular" panose="02000503000000020004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ana.sharepoint.com/:b:/s/O365-FacultyActivityReportingSystemImplementation/ESY3xtmWZzlLlMuVGi3jzLoBP-Eh5WVGI7GFm42U_ji8DQ?e=eejLL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E10B34-1B2E-169B-7C1F-B934E0A98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14119" b="32639"/>
          <a:stretch/>
        </p:blipFill>
        <p:spPr>
          <a:xfrm>
            <a:off x="1" y="0"/>
            <a:ext cx="9144000" cy="3247292"/>
          </a:xfrm>
          <a:prstGeom prst="rect">
            <a:avLst/>
          </a:prstGeom>
        </p:spPr>
      </p:pic>
      <p:pic>
        <p:nvPicPr>
          <p:cNvPr id="17" name="Picture 16" descr="A red and white logo&#10;&#10;Description automatically generated">
            <a:extLst>
              <a:ext uri="{FF2B5EF4-FFF2-40B4-BE49-F238E27FC236}">
                <a16:creationId xmlns:a16="http://schemas.microsoft.com/office/drawing/2014/main" id="{31446A7C-CCF1-C4DA-9C68-AECDB40AA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25" y="0"/>
            <a:ext cx="410477" cy="954597"/>
          </a:xfrm>
          <a:prstGeom prst="rect">
            <a:avLst/>
          </a:prstGeom>
        </p:spPr>
      </p:pic>
      <p:sp>
        <p:nvSpPr>
          <p:cNvPr id="6" name="Google Shape;18;p3">
            <a:extLst>
              <a:ext uri="{FF2B5EF4-FFF2-40B4-BE49-F238E27FC236}">
                <a16:creationId xmlns:a16="http://schemas.microsoft.com/office/drawing/2014/main" id="{548633D4-DB50-9ED2-41F3-AB77815E83EC}"/>
              </a:ext>
            </a:extLst>
          </p:cNvPr>
          <p:cNvSpPr txBox="1">
            <a:spLocks/>
          </p:cNvSpPr>
          <p:nvPr/>
        </p:nvSpPr>
        <p:spPr>
          <a:xfrm>
            <a:off x="-106879" y="3599820"/>
            <a:ext cx="9357756" cy="9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8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Source Sans Pro"/>
              <a:buNone/>
              <a:defRPr sz="4600" b="1" i="0" u="none" strike="noStrike" cap="none" spc="200" baseline="0">
                <a:solidFill>
                  <a:srgbClr val="990000"/>
                </a:solidFill>
                <a:latin typeface="BentonSansCond Black" panose="02000606040000020004" pitchFamily="2" charset="77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4400" spc="350" dirty="0"/>
              <a:t>ELEMENTS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F52D2E-519F-B2F7-EE17-C469CEDC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22" y="748921"/>
            <a:ext cx="4932355" cy="13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C3092-A425-2BA9-8030-802C06C66489}"/>
              </a:ext>
            </a:extLst>
          </p:cNvPr>
          <p:cNvSpPr txBox="1"/>
          <p:nvPr/>
        </p:nvSpPr>
        <p:spPr>
          <a:xfrm>
            <a:off x="2176130" y="2242915"/>
            <a:ext cx="4862047" cy="242334"/>
          </a:xfrm>
          <a:prstGeom prst="rect">
            <a:avLst/>
          </a:prstGeom>
        </p:spPr>
        <p:txBody>
          <a:bodyPr spcFirstLastPara="1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BentonSans Regular" panose="02000504020000020004" pitchFamily="2" charset="0"/>
              </a:rPr>
              <a:t>THE System for Documenting Faculty Accomplishments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100037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7E9F6-B664-F312-673B-73356E70B00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3757" y="1932407"/>
            <a:ext cx="6776486" cy="2260600"/>
          </a:xfrm>
        </p:spPr>
        <p:txBody>
          <a:bodyPr/>
          <a:lstStyle/>
          <a:p>
            <a:pPr marL="146050" indent="0">
              <a:buNone/>
            </a:pPr>
            <a:endParaRPr lang="en-US" dirty="0">
              <a:solidFill>
                <a:srgbClr val="231F20"/>
              </a:solidFill>
            </a:endParaRPr>
          </a:p>
          <a:p>
            <a:pPr marL="146050" indent="0">
              <a:buNone/>
            </a:pPr>
            <a:r>
              <a:rPr lang="en-US" sz="1400" dirty="0">
                <a:solidFill>
                  <a:srgbClr val="231F20"/>
                </a:solidFill>
              </a:rPr>
              <a:t>This will be the source for IU administrators to review and report on faculty’s accomplishments and work in:</a:t>
            </a:r>
          </a:p>
          <a:p>
            <a:pPr marL="146050" indent="0">
              <a:buNone/>
            </a:pPr>
            <a:br>
              <a:rPr lang="en-US" sz="400" dirty="0">
                <a:solidFill>
                  <a:srgbClr val="231F20"/>
                </a:solidFill>
              </a:rPr>
            </a:br>
            <a:endParaRPr lang="en-US" sz="400" dirty="0">
              <a:solidFill>
                <a:srgbClr val="231F20"/>
              </a:solidFill>
            </a:endParaRP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Scholarly work and publications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Leadership and service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Teaching activities and materials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Grants and contracts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Various workflows (Annual Reviews, P&amp;T, others)</a:t>
            </a:r>
          </a:p>
          <a:p>
            <a:pPr>
              <a:buClr>
                <a:srgbClr val="800000"/>
              </a:buClr>
            </a:pPr>
            <a:endParaRPr lang="en-US" sz="1400" dirty="0">
              <a:solidFill>
                <a:srgbClr val="231F20"/>
              </a:solidFill>
            </a:endParaRPr>
          </a:p>
          <a:p>
            <a:pPr>
              <a:buClr>
                <a:srgbClr val="800000"/>
              </a:buClr>
            </a:pPr>
            <a:endParaRPr lang="en-US" dirty="0">
              <a:solidFill>
                <a:srgbClr val="231F2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The Purpose of Elements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B729F-13CB-5B0C-8466-0B929DAE13A7}"/>
              </a:ext>
            </a:extLst>
          </p:cNvPr>
          <p:cNvSpPr txBox="1"/>
          <p:nvPr/>
        </p:nvSpPr>
        <p:spPr>
          <a:xfrm>
            <a:off x="1183757" y="1644109"/>
            <a:ext cx="7308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1600" dirty="0"/>
              <a:t>Become </a:t>
            </a:r>
            <a:r>
              <a:rPr lang="en-US" sz="1600" dirty="0">
                <a:solidFill>
                  <a:schemeClr val="tx1"/>
                </a:solidFill>
              </a:rPr>
              <a:t>THE</a:t>
            </a:r>
            <a:r>
              <a:rPr lang="en-US" sz="1600" dirty="0"/>
              <a:t> system for documenting faculty activities and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98043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Implementation Timeline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C6DE64-A2B6-618E-88E5-F5D49B496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954701"/>
              </p:ext>
            </p:extLst>
          </p:nvPr>
        </p:nvGraphicFramePr>
        <p:xfrm>
          <a:off x="0" y="1408074"/>
          <a:ext cx="8192606" cy="141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CF7039-0170-1E8E-4460-609C08ED8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890195"/>
              </p:ext>
            </p:extLst>
          </p:nvPr>
        </p:nvGraphicFramePr>
        <p:xfrm>
          <a:off x="2245224" y="2946079"/>
          <a:ext cx="6544559" cy="141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1898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AA3C250-FFB6-01A0-6857-5E9DB84BB90F}"/>
              </a:ext>
            </a:extLst>
          </p:cNvPr>
          <p:cNvSpPr txBox="1">
            <a:spLocks/>
          </p:cNvSpPr>
          <p:nvPr/>
        </p:nvSpPr>
        <p:spPr>
          <a:xfrm>
            <a:off x="471720" y="2472496"/>
            <a:ext cx="3499758" cy="28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None/>
              <a:defRPr sz="16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61595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2pPr>
            <a:lvl3pPr marL="107315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3pPr>
            <a:lvl4pPr marL="153035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4pPr>
            <a:lvl5pPr marL="198755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26754-27E9-4C89-D595-D0BB270C0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1488087" y="1234745"/>
            <a:ext cx="2093237" cy="22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3B8CA-2339-08A0-1E65-2B20796361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7532" y="1736109"/>
            <a:ext cx="5019386" cy="1207128"/>
          </a:xfrm>
        </p:spPr>
        <p:txBody>
          <a:bodyPr/>
          <a:lstStyle/>
          <a:p>
            <a:r>
              <a:rPr lang="en-US" sz="3600" dirty="0">
                <a:solidFill>
                  <a:srgbClr val="231F20"/>
                </a:solidFill>
              </a:rPr>
              <a:t>Accessing and Navigating the System</a:t>
            </a:r>
          </a:p>
        </p:txBody>
      </p:sp>
    </p:spTree>
    <p:extLst>
      <p:ext uri="{BB962C8B-B14F-4D97-AF65-F5344CB8AC3E}">
        <p14:creationId xmlns:p14="http://schemas.microsoft.com/office/powerpoint/2010/main" val="347682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F46E2-55FC-E75B-4779-C856A9D9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9" y="0"/>
            <a:ext cx="8978221" cy="5143500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E0913880-C999-8657-3883-31A763069F36}"/>
              </a:ext>
            </a:extLst>
          </p:cNvPr>
          <p:cNvSpPr/>
          <p:nvPr/>
        </p:nvSpPr>
        <p:spPr>
          <a:xfrm>
            <a:off x="547140" y="344774"/>
            <a:ext cx="996846" cy="322288"/>
          </a:xfrm>
          <a:prstGeom prst="borderCallout1">
            <a:avLst>
              <a:gd name="adj1" fmla="val 44331"/>
              <a:gd name="adj2" fmla="val -814"/>
              <a:gd name="adj3" fmla="val -45640"/>
              <a:gd name="adj4" fmla="val -19536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Main Menu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D33F4FF8-A172-F9E9-C1B2-94424194DB49}"/>
              </a:ext>
            </a:extLst>
          </p:cNvPr>
          <p:cNvSpPr/>
          <p:nvPr/>
        </p:nvSpPr>
        <p:spPr>
          <a:xfrm>
            <a:off x="547140" y="850692"/>
            <a:ext cx="996846" cy="322288"/>
          </a:xfrm>
          <a:prstGeom prst="borderCallout1">
            <a:avLst>
              <a:gd name="adj1" fmla="val 44331"/>
              <a:gd name="adj2" fmla="val -814"/>
              <a:gd name="adj3" fmla="val -45640"/>
              <a:gd name="adj4" fmla="val -19536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Homepage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2C852806-E18B-E273-5189-03CFFCEB3D2D}"/>
              </a:ext>
            </a:extLst>
          </p:cNvPr>
          <p:cNvSpPr/>
          <p:nvPr/>
        </p:nvSpPr>
        <p:spPr>
          <a:xfrm>
            <a:off x="547140" y="1356610"/>
            <a:ext cx="996846" cy="322288"/>
          </a:xfrm>
          <a:prstGeom prst="borderCallout1">
            <a:avLst>
              <a:gd name="adj1" fmla="val 44331"/>
              <a:gd name="adj2" fmla="val -814"/>
              <a:gd name="adj3" fmla="val -45640"/>
              <a:gd name="adj4" fmla="val -19536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Profile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6AA72133-53A6-29FD-959F-31D516EE8A65}"/>
              </a:ext>
            </a:extLst>
          </p:cNvPr>
          <p:cNvSpPr/>
          <p:nvPr/>
        </p:nvSpPr>
        <p:spPr>
          <a:xfrm>
            <a:off x="4649448" y="1932482"/>
            <a:ext cx="1046814" cy="322288"/>
          </a:xfrm>
          <a:prstGeom prst="borderCallout1">
            <a:avLst>
              <a:gd name="adj1" fmla="val 44331"/>
              <a:gd name="adj2" fmla="val -814"/>
              <a:gd name="adj3" fmla="val -45640"/>
              <a:gd name="adj4" fmla="val -19536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Action Panel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2444DD74-676D-7538-CCD3-063907294986}"/>
              </a:ext>
            </a:extLst>
          </p:cNvPr>
          <p:cNvSpPr/>
          <p:nvPr/>
        </p:nvSpPr>
        <p:spPr>
          <a:xfrm>
            <a:off x="6470753" y="618343"/>
            <a:ext cx="996846" cy="385998"/>
          </a:xfrm>
          <a:prstGeom prst="borderCallout1">
            <a:avLst>
              <a:gd name="adj1" fmla="val 48982"/>
              <a:gd name="adj2" fmla="val 99187"/>
              <a:gd name="adj3" fmla="val -6105"/>
              <a:gd name="adj4" fmla="val 119562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Account Options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AD32B83F-26E7-1B2F-B2A4-EB5FD2E790ED}"/>
              </a:ext>
            </a:extLst>
          </p:cNvPr>
          <p:cNvSpPr/>
          <p:nvPr/>
        </p:nvSpPr>
        <p:spPr>
          <a:xfrm>
            <a:off x="4389619" y="3416507"/>
            <a:ext cx="996846" cy="385998"/>
          </a:xfrm>
          <a:prstGeom prst="borderCallout1">
            <a:avLst>
              <a:gd name="adj1" fmla="val 48982"/>
              <a:gd name="adj2" fmla="val 99187"/>
              <a:gd name="adj3" fmla="val -76007"/>
              <a:gd name="adj4" fmla="val 275201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Categories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9A0F3-D36A-8F65-AE1B-6380AE5AA715}"/>
              </a:ext>
            </a:extLst>
          </p:cNvPr>
          <p:cNvCxnSpPr>
            <a:stCxn id="10" idx="3"/>
          </p:cNvCxnSpPr>
          <p:nvPr/>
        </p:nvCxnSpPr>
        <p:spPr>
          <a:xfrm flipV="1">
            <a:off x="4888042" y="3125449"/>
            <a:ext cx="343525" cy="29105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1C4030-58F8-81C5-FF6C-EF4A9DCA2166}"/>
              </a:ext>
            </a:extLst>
          </p:cNvPr>
          <p:cNvCxnSpPr>
            <a:cxnSpLocks/>
          </p:cNvCxnSpPr>
          <p:nvPr/>
        </p:nvCxnSpPr>
        <p:spPr>
          <a:xfrm flipH="1" flipV="1">
            <a:off x="4400236" y="3125449"/>
            <a:ext cx="343525" cy="29105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A77BC5-3592-A418-7B5D-17D8EDB05B2B}"/>
              </a:ext>
            </a:extLst>
          </p:cNvPr>
          <p:cNvCxnSpPr>
            <a:cxnSpLocks/>
            <a:stCxn id="10" idx="2"/>
          </p:cNvCxnSpPr>
          <p:nvPr/>
        </p:nvCxnSpPr>
        <p:spPr>
          <a:xfrm flipH="1" flipV="1">
            <a:off x="2588924" y="3131694"/>
            <a:ext cx="1800695" cy="47781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E4F1DDF0-BE2D-C1CE-3009-2F1CC3A56F08}"/>
              </a:ext>
            </a:extLst>
          </p:cNvPr>
          <p:cNvSpPr/>
          <p:nvPr/>
        </p:nvSpPr>
        <p:spPr>
          <a:xfrm>
            <a:off x="1339120" y="4198495"/>
            <a:ext cx="1046814" cy="322288"/>
          </a:xfrm>
          <a:prstGeom prst="borderCallout1">
            <a:avLst>
              <a:gd name="adj1" fmla="val 44331"/>
              <a:gd name="adj2" fmla="val -814"/>
              <a:gd name="adj3" fmla="val -45640"/>
              <a:gd name="adj4" fmla="val -19536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Activities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3E850E4F-7578-448C-F222-700838B9818C}"/>
              </a:ext>
            </a:extLst>
          </p:cNvPr>
          <p:cNvSpPr/>
          <p:nvPr/>
        </p:nvSpPr>
        <p:spPr>
          <a:xfrm>
            <a:off x="7560038" y="4265951"/>
            <a:ext cx="1046814" cy="322288"/>
          </a:xfrm>
          <a:prstGeom prst="borderCallout1">
            <a:avLst>
              <a:gd name="adj1" fmla="val 44331"/>
              <a:gd name="adj2" fmla="val -814"/>
              <a:gd name="adj3" fmla="val 165988"/>
              <a:gd name="adj4" fmla="val -13092"/>
            </a:avLst>
          </a:prstGeom>
          <a:solidFill>
            <a:srgbClr val="EFC9BF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Add Activity</a:t>
            </a:r>
          </a:p>
        </p:txBody>
      </p:sp>
    </p:spTree>
    <p:extLst>
      <p:ext uri="{BB962C8B-B14F-4D97-AF65-F5344CB8AC3E}">
        <p14:creationId xmlns:p14="http://schemas.microsoft.com/office/powerpoint/2010/main" val="24966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7E9F6-B664-F312-673B-73356E70B00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66204" y="1800812"/>
            <a:ext cx="6753534" cy="2260600"/>
          </a:xfrm>
        </p:spPr>
        <p:txBody>
          <a:bodyPr/>
          <a:lstStyle/>
          <a:p>
            <a:pPr marL="146050" indent="0">
              <a:buNone/>
            </a:pPr>
            <a:endParaRPr lang="en-US" sz="1400" dirty="0">
              <a:solidFill>
                <a:srgbClr val="231F20"/>
              </a:solidFill>
            </a:endParaRPr>
          </a:p>
          <a:p>
            <a:pPr marL="146050" indent="0">
              <a:lnSpc>
                <a:spcPct val="100000"/>
              </a:lnSpc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2800" dirty="0">
                <a:solidFill>
                  <a:srgbClr val="231F20"/>
                </a:solidFill>
              </a:rPr>
              <a:t>URL for Elements System</a:t>
            </a:r>
            <a:br>
              <a:rPr lang="en-US" sz="2800" dirty="0">
                <a:solidFill>
                  <a:srgbClr val="231F20"/>
                </a:solidFill>
              </a:rPr>
            </a:br>
            <a:endParaRPr lang="en-US" sz="700" dirty="0">
              <a:solidFill>
                <a:srgbClr val="231F20"/>
              </a:solidFill>
            </a:endParaRPr>
          </a:p>
          <a:p>
            <a:pPr marL="146050" indent="0">
              <a:lnSpc>
                <a:spcPct val="100000"/>
              </a:lnSpc>
              <a:spcAft>
                <a:spcPts val="600"/>
              </a:spcAft>
              <a:buClr>
                <a:srgbClr val="800000"/>
              </a:buClr>
              <a:buNone/>
            </a:pPr>
            <a:r>
              <a:rPr lang="en-US" sz="2800" dirty="0">
                <a:solidFill>
                  <a:schemeClr val="bg2"/>
                </a:solidFill>
                <a:hlinkClick r:id="rId3" invalidUrl="https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800" dirty="0">
                <a:solidFill>
                  <a:schemeClr val="bg2"/>
                </a:solidFill>
              </a:rPr>
              <a:t>elements.iu.edu</a:t>
            </a:r>
          </a:p>
          <a:p>
            <a:pPr marL="146050" indent="0">
              <a:lnSpc>
                <a:spcPct val="100000"/>
              </a:lnSpc>
              <a:spcAft>
                <a:spcPts val="600"/>
              </a:spcAft>
              <a:buClr>
                <a:srgbClr val="800000"/>
              </a:buClr>
              <a:buNone/>
            </a:pPr>
            <a:endParaRPr lang="en-US" sz="2800" dirty="0">
              <a:solidFill>
                <a:srgbClr val="231F20"/>
              </a:solidFill>
            </a:endParaRPr>
          </a:p>
          <a:p>
            <a:pPr>
              <a:buClr>
                <a:srgbClr val="800000"/>
              </a:buClr>
            </a:pPr>
            <a:endParaRPr lang="en-US" sz="1400" dirty="0">
              <a:solidFill>
                <a:srgbClr val="231F2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Accessing the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EC6C1-5BBD-BD71-250A-CED457284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343353" y="425436"/>
            <a:ext cx="3885293" cy="41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1D76E6-D949-C285-8757-B4FA7F67F7E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05362" y="963562"/>
            <a:ext cx="3499756" cy="3025500"/>
          </a:xfrm>
        </p:spPr>
        <p:txBody>
          <a:bodyPr/>
          <a:lstStyle/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Purpose and Future of Elements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Accessing and Navigating the System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Understanding Activity Types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User Profiles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Importing and Harvesting Publications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Support Tools and Resources</a:t>
            </a:r>
          </a:p>
          <a:p>
            <a:pPr marL="48895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Open Lab and Questions</a:t>
            </a:r>
          </a:p>
          <a:p>
            <a:pPr marL="488950" indent="-342900"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86B77A-E784-D8FB-B26E-2C2DA00E8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41" y="1992903"/>
            <a:ext cx="3499758" cy="1612933"/>
          </a:xfrm>
        </p:spPr>
        <p:txBody>
          <a:bodyPr/>
          <a:lstStyle/>
          <a:p>
            <a:r>
              <a:rPr lang="en-US" sz="4800" b="1" dirty="0">
                <a:latin typeface="BentonSansCond Black" panose="02000606040000020004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815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0FD856C-B587-3D38-1022-8D46A716D04F}"/>
              </a:ext>
            </a:extLst>
          </p:cNvPr>
          <p:cNvSpPr/>
          <p:nvPr/>
        </p:nvSpPr>
        <p:spPr>
          <a:xfrm>
            <a:off x="4609214" y="309966"/>
            <a:ext cx="1758956" cy="214246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3B8CA-2339-08A0-1E65-2B207963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20" y="1201480"/>
            <a:ext cx="6345132" cy="2547742"/>
          </a:xfrm>
        </p:spPr>
        <p:txBody>
          <a:bodyPr/>
          <a:lstStyle/>
          <a:p>
            <a:r>
              <a:rPr lang="en-US" dirty="0"/>
              <a:t>The Team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A6BC22-63B7-98D4-4B41-7F7C120906D5}"/>
              </a:ext>
            </a:extLst>
          </p:cNvPr>
          <p:cNvGrpSpPr/>
          <p:nvPr/>
        </p:nvGrpSpPr>
        <p:grpSpPr>
          <a:xfrm>
            <a:off x="4572000" y="441150"/>
            <a:ext cx="1853171" cy="2130600"/>
            <a:chOff x="4464419" y="658613"/>
            <a:chExt cx="1853171" cy="2130600"/>
          </a:xfrm>
        </p:grpSpPr>
        <p:pic>
          <p:nvPicPr>
            <p:cNvPr id="2056" name="Picture 8" descr="Brandalynn White: People: About: Office of the Vice Provost for Faculty &amp;  Academic Affairs: Indiana University Bloomington">
              <a:extLst>
                <a:ext uri="{FF2B5EF4-FFF2-40B4-BE49-F238E27FC236}">
                  <a16:creationId xmlns:a16="http://schemas.microsoft.com/office/drawing/2014/main" id="{8996ED5A-040E-7C2E-A8AE-84B2F0A6D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199" y="658613"/>
              <a:ext cx="1393613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6BF17E63-5007-9072-EE2C-BB95166E63F8}"/>
                </a:ext>
              </a:extLst>
            </p:cNvPr>
            <p:cNvSpPr txBox="1">
              <a:spLocks/>
            </p:cNvSpPr>
            <p:nvPr/>
          </p:nvSpPr>
          <p:spPr>
            <a:xfrm>
              <a:off x="4464419" y="2030213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Brandalynn White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Academic Systems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71044D-CA81-ED31-1D4B-1A65293D4B93}"/>
              </a:ext>
            </a:extLst>
          </p:cNvPr>
          <p:cNvGrpSpPr/>
          <p:nvPr/>
        </p:nvGrpSpPr>
        <p:grpSpPr>
          <a:xfrm>
            <a:off x="6816852" y="451783"/>
            <a:ext cx="1853171" cy="2130600"/>
            <a:chOff x="7074414" y="591536"/>
            <a:chExt cx="1853171" cy="2130600"/>
          </a:xfrm>
        </p:grpSpPr>
        <p:pic>
          <p:nvPicPr>
            <p:cNvPr id="2054" name="Picture 6" descr="Akash Shah: People: About: Office of the Vice Provost for Faculty &amp;  Academic Affairs: Indiana University Bloomington">
              <a:extLst>
                <a:ext uri="{FF2B5EF4-FFF2-40B4-BE49-F238E27FC236}">
                  <a16:creationId xmlns:a16="http://schemas.microsoft.com/office/drawing/2014/main" id="{19172E59-64B3-D9FA-85FE-DED0F4130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91536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3">
              <a:extLst>
                <a:ext uri="{FF2B5EF4-FFF2-40B4-BE49-F238E27FC236}">
                  <a16:creationId xmlns:a16="http://schemas.microsoft.com/office/drawing/2014/main" id="{CB3FF17D-5C8E-8BF6-167D-5969205F7755}"/>
                </a:ext>
              </a:extLst>
            </p:cNvPr>
            <p:cNvSpPr txBox="1">
              <a:spLocks/>
            </p:cNvSpPr>
            <p:nvPr/>
          </p:nvSpPr>
          <p:spPr>
            <a:xfrm>
              <a:off x="7074414" y="1963136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Akash Shah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Academic Systems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BBA692-C446-E145-5C2F-5349CBBDFAA3}"/>
              </a:ext>
            </a:extLst>
          </p:cNvPr>
          <p:cNvGrpSpPr/>
          <p:nvPr/>
        </p:nvGrpSpPr>
        <p:grpSpPr>
          <a:xfrm>
            <a:off x="4572000" y="2748813"/>
            <a:ext cx="1853171" cy="2130600"/>
            <a:chOff x="4432445" y="2748813"/>
            <a:chExt cx="1853171" cy="2130600"/>
          </a:xfrm>
        </p:grpSpPr>
        <p:pic>
          <p:nvPicPr>
            <p:cNvPr id="2052" name="Picture 4" descr="Elizabeth Reed Osika - Director of Enterprise Strategic Initiatives - Indiana  University | LinkedIn">
              <a:extLst>
                <a:ext uri="{FF2B5EF4-FFF2-40B4-BE49-F238E27FC236}">
                  <a16:creationId xmlns:a16="http://schemas.microsoft.com/office/drawing/2014/main" id="{3334B87A-3653-16E7-FAB6-CBAC71BDB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231" y="2748813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Placeholder 3">
              <a:extLst>
                <a:ext uri="{FF2B5EF4-FFF2-40B4-BE49-F238E27FC236}">
                  <a16:creationId xmlns:a16="http://schemas.microsoft.com/office/drawing/2014/main" id="{46356062-C4AA-B4DB-76A1-129AB38E0B74}"/>
                </a:ext>
              </a:extLst>
            </p:cNvPr>
            <p:cNvSpPr txBox="1">
              <a:spLocks/>
            </p:cNvSpPr>
            <p:nvPr/>
          </p:nvSpPr>
          <p:spPr>
            <a:xfrm>
              <a:off x="4432445" y="4120413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Liz Osika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Strategic Operations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8B7BE-FF39-2AF5-E326-66C567759660}"/>
              </a:ext>
            </a:extLst>
          </p:cNvPr>
          <p:cNvGrpSpPr/>
          <p:nvPr/>
        </p:nvGrpSpPr>
        <p:grpSpPr>
          <a:xfrm>
            <a:off x="6816852" y="2745814"/>
            <a:ext cx="1956273" cy="2133599"/>
            <a:chOff x="6816852" y="2745814"/>
            <a:chExt cx="1956273" cy="213359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47D8282-5126-FC27-CC96-5A2A4477A2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836"/>
            <a:stretch/>
          </p:blipFill>
          <p:spPr bwMode="auto">
            <a:xfrm>
              <a:off x="7057637" y="2745814"/>
              <a:ext cx="1371600" cy="13745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E57BEE88-A3CA-58A8-BF80-BC03F6662A8A}"/>
                </a:ext>
              </a:extLst>
            </p:cNvPr>
            <p:cNvSpPr txBox="1">
              <a:spLocks/>
            </p:cNvSpPr>
            <p:nvPr/>
          </p:nvSpPr>
          <p:spPr>
            <a:xfrm>
              <a:off x="6816852" y="4120413"/>
              <a:ext cx="1956273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Lora Fox’s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Enterprise Systems Staff</a:t>
              </a:r>
            </a:p>
          </p:txBody>
        </p:sp>
      </p:grp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3031A45-1AB4-2217-3FA1-DAC158345B61}"/>
              </a:ext>
            </a:extLst>
          </p:cNvPr>
          <p:cNvSpPr txBox="1">
            <a:spLocks/>
          </p:cNvSpPr>
          <p:nvPr/>
        </p:nvSpPr>
        <p:spPr>
          <a:xfrm>
            <a:off x="471720" y="2472496"/>
            <a:ext cx="3499758" cy="28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None/>
              <a:defRPr sz="16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61595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2pPr>
            <a:lvl3pPr marL="107315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3pPr>
            <a:lvl4pPr marL="153035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4pPr>
            <a:lvl5pPr marL="198755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ntonSans Book" panose="02000503000000020004" pitchFamily="2" charset="77"/>
                <a:ea typeface="Source Sans Pro"/>
                <a:sym typeface="Source Sans Pro"/>
              </a:rPr>
              <a:t>The core implementation team </a:t>
            </a:r>
            <a:r>
              <a:rPr lang="en-US" sz="1200" dirty="0">
                <a:solidFill>
                  <a:srgbClr val="FFFFFF"/>
                </a:solidFill>
              </a:rPr>
              <a:t>is led by Academic Systems with UA level support from Strategic Operations and UITS Enterprise System’s staff.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73928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8CA-2339-08A0-1E65-2B207963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20" y="1201480"/>
            <a:ext cx="4100279" cy="1180213"/>
          </a:xfrm>
        </p:spPr>
        <p:txBody>
          <a:bodyPr/>
          <a:lstStyle/>
          <a:p>
            <a:r>
              <a:rPr lang="en-US" dirty="0"/>
              <a:t>The Team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8F38E8-2713-F0B8-E09E-16B2A90E907F}"/>
              </a:ext>
            </a:extLst>
          </p:cNvPr>
          <p:cNvGrpSpPr/>
          <p:nvPr/>
        </p:nvGrpSpPr>
        <p:grpSpPr>
          <a:xfrm>
            <a:off x="4188337" y="441150"/>
            <a:ext cx="1853171" cy="2130600"/>
            <a:chOff x="4445066" y="2485551"/>
            <a:chExt cx="1853171" cy="2130600"/>
          </a:xfrm>
        </p:grpSpPr>
        <p:pic>
          <p:nvPicPr>
            <p:cNvPr id="1028" name="Picture 4" descr="Willie Miller">
              <a:extLst>
                <a:ext uri="{FF2B5EF4-FFF2-40B4-BE49-F238E27FC236}">
                  <a16:creationId xmlns:a16="http://schemas.microsoft.com/office/drawing/2014/main" id="{76A9919C-C501-1828-5503-CBDD36497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852" y="2485551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E729242E-2BA2-0986-F4CB-8A8B303B7227}"/>
                </a:ext>
              </a:extLst>
            </p:cNvPr>
            <p:cNvSpPr txBox="1">
              <a:spLocks/>
            </p:cNvSpPr>
            <p:nvPr/>
          </p:nvSpPr>
          <p:spPr>
            <a:xfrm>
              <a:off x="4445066" y="3857151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Willie Miller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Indianapolis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9855D9-3002-2A80-0573-9934B2741B04}"/>
              </a:ext>
            </a:extLst>
          </p:cNvPr>
          <p:cNvGrpSpPr/>
          <p:nvPr/>
        </p:nvGrpSpPr>
        <p:grpSpPr>
          <a:xfrm>
            <a:off x="7126615" y="451783"/>
            <a:ext cx="1853171" cy="2130600"/>
            <a:chOff x="5017453" y="574158"/>
            <a:chExt cx="1853171" cy="2130600"/>
          </a:xfrm>
        </p:grpSpPr>
        <p:pic>
          <p:nvPicPr>
            <p:cNvPr id="1026" name="Picture 2" descr="Susan Popham: IU News">
              <a:extLst>
                <a:ext uri="{FF2B5EF4-FFF2-40B4-BE49-F238E27FC236}">
                  <a16:creationId xmlns:a16="http://schemas.microsoft.com/office/drawing/2014/main" id="{AAFE61E5-8B61-D8F0-08C6-BEB3A9070C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49"/>
            <a:stretch/>
          </p:blipFill>
          <p:spPr bwMode="auto">
            <a:xfrm>
              <a:off x="5216957" y="574158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6947D70C-2AF8-F7FB-BED8-7D1A6FD4CBD3}"/>
                </a:ext>
              </a:extLst>
            </p:cNvPr>
            <p:cNvSpPr txBox="1">
              <a:spLocks/>
            </p:cNvSpPr>
            <p:nvPr/>
          </p:nvSpPr>
          <p:spPr>
            <a:xfrm>
              <a:off x="5017453" y="1945758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Susan Popham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Southeast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E0B9F5-3084-6B30-A2FA-2BD7197C6C7D}"/>
              </a:ext>
            </a:extLst>
          </p:cNvPr>
          <p:cNvGrpSpPr/>
          <p:nvPr/>
        </p:nvGrpSpPr>
        <p:grpSpPr>
          <a:xfrm>
            <a:off x="4188337" y="2748813"/>
            <a:ext cx="1853171" cy="2130600"/>
            <a:chOff x="6972519" y="268663"/>
            <a:chExt cx="1853171" cy="2130600"/>
          </a:xfrm>
        </p:grpSpPr>
        <p:pic>
          <p:nvPicPr>
            <p:cNvPr id="1030" name="Picture 6" descr="Logan J. Paul - Senior Lecturer">
              <a:extLst>
                <a:ext uri="{FF2B5EF4-FFF2-40B4-BE49-F238E27FC236}">
                  <a16:creationId xmlns:a16="http://schemas.microsoft.com/office/drawing/2014/main" id="{3E29064D-6BAA-29D6-21E6-6F26A27E33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305" y="268663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A21AAFCE-4487-BF7F-BC03-BF01E8B5B8F1}"/>
                </a:ext>
              </a:extLst>
            </p:cNvPr>
            <p:cNvSpPr txBox="1">
              <a:spLocks/>
            </p:cNvSpPr>
            <p:nvPr/>
          </p:nvSpPr>
          <p:spPr>
            <a:xfrm>
              <a:off x="6972519" y="1640263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Logan Paul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Bloomington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F97AB-A4D5-4036-1030-74AB43ECF852}"/>
              </a:ext>
            </a:extLst>
          </p:cNvPr>
          <p:cNvGrpSpPr/>
          <p:nvPr/>
        </p:nvGrpSpPr>
        <p:grpSpPr>
          <a:xfrm>
            <a:off x="7072622" y="2748813"/>
            <a:ext cx="1853171" cy="2133449"/>
            <a:chOff x="6972519" y="3063421"/>
            <a:chExt cx="1853171" cy="2133449"/>
          </a:xfrm>
        </p:grpSpPr>
        <p:pic>
          <p:nvPicPr>
            <p:cNvPr id="1032" name="Picture 8" descr="7 &quot;Melody Braun&quot; profiles | LinkedIn">
              <a:extLst>
                <a:ext uri="{FF2B5EF4-FFF2-40B4-BE49-F238E27FC236}">
                  <a16:creationId xmlns:a16="http://schemas.microsoft.com/office/drawing/2014/main" id="{DCE02C41-C9A5-2986-45C4-EA96B3322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3305" y="3063421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EAE7FB10-CD94-6664-CA41-724B3FC54AC4}"/>
                </a:ext>
              </a:extLst>
            </p:cNvPr>
            <p:cNvSpPr txBox="1">
              <a:spLocks/>
            </p:cNvSpPr>
            <p:nvPr/>
          </p:nvSpPr>
          <p:spPr>
            <a:xfrm>
              <a:off x="6972519" y="4437870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Melody Braun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School of Medicine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8386AB-CE86-F6A3-07AD-9870C1F105D0}"/>
              </a:ext>
            </a:extLst>
          </p:cNvPr>
          <p:cNvGrpSpPr/>
          <p:nvPr/>
        </p:nvGrpSpPr>
        <p:grpSpPr>
          <a:xfrm>
            <a:off x="5624125" y="1607545"/>
            <a:ext cx="1853171" cy="2133449"/>
            <a:chOff x="6972519" y="3063421"/>
            <a:chExt cx="1853171" cy="2133449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5EEF6447-03E5-C93D-24AF-571379A83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7213305" y="3063421"/>
              <a:ext cx="1371600" cy="13716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D18B7617-7F20-3A77-CD8D-3DF7AD341B9C}"/>
                </a:ext>
              </a:extLst>
            </p:cNvPr>
            <p:cNvSpPr txBox="1">
              <a:spLocks/>
            </p:cNvSpPr>
            <p:nvPr/>
          </p:nvSpPr>
          <p:spPr>
            <a:xfrm>
              <a:off x="6972519" y="4437870"/>
              <a:ext cx="1853171" cy="7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300"/>
                <a:buFont typeface="Source Sans Pro"/>
                <a:buNone/>
                <a:defRPr sz="16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1pPr>
              <a:lvl2pPr marL="615950" marR="0" lvl="1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2pPr>
              <a:lvl3pPr marL="1073150" marR="0" lvl="2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3pPr>
              <a:lvl4pPr marL="1530350" marR="0" lvl="3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4pPr>
              <a:lvl5pPr marL="1987550" marR="0" lvl="4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None/>
                <a:defRPr sz="1100" b="0" i="0" u="none" strike="noStrike" cap="none">
                  <a:solidFill>
                    <a:schemeClr val="bg1"/>
                  </a:solidFill>
                  <a:latin typeface="BentonSans Book" panose="02000503000000020004" pitchFamily="2" charset="77"/>
                  <a:ea typeface="Source Sans Pro"/>
                  <a:cs typeface="Source Sans Pro"/>
                  <a:sym typeface="Source Sans Pr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●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1"/>
                </a:buClr>
                <a:buSzPts val="1100"/>
                <a:buFont typeface="Source Sans Pro"/>
                <a:buChar char="○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1"/>
                </a:buClr>
                <a:buSzPts val="1100"/>
                <a:buFont typeface="Source Sans Pro"/>
                <a:buChar char="■"/>
                <a:defRPr sz="1100" b="0" i="0" u="none" strike="noStrike" cap="none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Sarah Heath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00"/>
                <a:buFont typeface="Source Sans Pro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entonSans Book" panose="02000503000000020004" pitchFamily="2" charset="77"/>
                  <a:ea typeface="Source Sans Pro"/>
                  <a:sym typeface="Source Sans Pro"/>
                </a:rPr>
                <a:t>Kokomo</a:t>
              </a: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172E9B-C5C0-91EB-4F38-5CA2531ACC74}"/>
              </a:ext>
            </a:extLst>
          </p:cNvPr>
          <p:cNvSpPr txBox="1">
            <a:spLocks/>
          </p:cNvSpPr>
          <p:nvPr/>
        </p:nvSpPr>
        <p:spPr>
          <a:xfrm>
            <a:off x="471720" y="2472496"/>
            <a:ext cx="3499758" cy="28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None/>
              <a:defRPr sz="16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61595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2pPr>
            <a:lvl3pPr marL="107315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3pPr>
            <a:lvl4pPr marL="153035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4pPr>
            <a:lvl5pPr marL="198755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ntonSans Book" panose="02000503000000020004" pitchFamily="2" charset="77"/>
                <a:ea typeface="Source Sans Pro"/>
                <a:sym typeface="Source Sans Pro"/>
              </a:rPr>
              <a:t>The full implementation team includes faculty representatives from all constituent groups who</a:t>
            </a:r>
            <a:r>
              <a:rPr lang="en-US" sz="1200" dirty="0">
                <a:solidFill>
                  <a:srgbClr val="FFFFFF"/>
                </a:solidFill>
              </a:rPr>
              <a:t> represent the needs and interests of faculty.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1623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8CA-2339-08A0-1E65-2B2079636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20" y="1201480"/>
            <a:ext cx="4100279" cy="1180213"/>
          </a:xfrm>
        </p:spPr>
        <p:txBody>
          <a:bodyPr/>
          <a:lstStyle/>
          <a:p>
            <a:r>
              <a:rPr lang="en-US" dirty="0"/>
              <a:t>The Pilot Team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C47CF8F-0464-17A9-F1C6-7D752939E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738923"/>
              </p:ext>
            </p:extLst>
          </p:nvPr>
        </p:nvGraphicFramePr>
        <p:xfrm>
          <a:off x="5675843" y="914862"/>
          <a:ext cx="1598930" cy="2308860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969010">
                  <a:extLst>
                    <a:ext uri="{9D8B030D-6E8A-4147-A177-3AD203B41FA5}">
                      <a16:colId xmlns:a16="http://schemas.microsoft.com/office/drawing/2014/main" val="2753774220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46236549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13644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42905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7418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IUFW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33220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1750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57113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IUNW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3644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98781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IUSB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8548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3681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IUSM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7717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Grand 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302567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8D455E3-CB35-85E8-FCD6-A5F76A138117}"/>
              </a:ext>
            </a:extLst>
          </p:cNvPr>
          <p:cNvSpPr txBox="1"/>
          <p:nvPr/>
        </p:nvSpPr>
        <p:spPr>
          <a:xfrm>
            <a:off x="5057989" y="592223"/>
            <a:ext cx="2834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ntonSans Book" panose="02000503000000020004" pitchFamily="2" charset="77"/>
                <a:ea typeface="Source Sans Pro"/>
                <a:sym typeface="Source Sans Pro"/>
              </a:rPr>
              <a:t>Participants from Every Campus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763A0B-89ED-1F6B-6472-AA8E3613BFB0}"/>
              </a:ext>
            </a:extLst>
          </p:cNvPr>
          <p:cNvSpPr txBox="1"/>
          <p:nvPr/>
        </p:nvSpPr>
        <p:spPr>
          <a:xfrm>
            <a:off x="4537287" y="3550735"/>
            <a:ext cx="3876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ntonSans Book" panose="02000503000000020004" pitchFamily="2" charset="77"/>
                <a:ea typeface="Source Sans Pro"/>
                <a:sym typeface="Source Sans Pro"/>
              </a:rPr>
              <a:t>Changes Based on Pilot Recommendations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21725C-31A2-356B-C557-166C044A7D78}"/>
              </a:ext>
            </a:extLst>
          </p:cNvPr>
          <p:cNvSpPr txBox="1"/>
          <p:nvPr/>
        </p:nvSpPr>
        <p:spPr>
          <a:xfrm>
            <a:off x="5675842" y="3963211"/>
            <a:ext cx="1598929" cy="375066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1300" dirty="0">
                <a:solidFill>
                  <a:srgbClr val="990000"/>
                </a:solidFill>
                <a:latin typeface="BentonSans Regular" panose="02000504020000020004" pitchFamily="2" charset="0"/>
              </a:rPr>
              <a:t>45 and Counting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EF37302-ACD3-5C7F-7628-874E25C464A6}"/>
              </a:ext>
            </a:extLst>
          </p:cNvPr>
          <p:cNvSpPr txBox="1">
            <a:spLocks/>
          </p:cNvSpPr>
          <p:nvPr/>
        </p:nvSpPr>
        <p:spPr>
          <a:xfrm>
            <a:off x="471720" y="2472496"/>
            <a:ext cx="3499758" cy="28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None/>
              <a:defRPr sz="16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61595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2pPr>
            <a:lvl3pPr marL="107315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3pPr>
            <a:lvl4pPr marL="153035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4pPr>
            <a:lvl5pPr marL="198755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ntonSans Book" panose="02000503000000020004" pitchFamily="2" charset="77"/>
                <a:ea typeface="Source Sans Pro"/>
                <a:sym typeface="Source Sans Pro"/>
              </a:rPr>
              <a:t>The pilot team includes volunteers from every campus who work through specific challenges to locate and help resolve issues and concerns before the system-wide release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6116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AA3C250-FFB6-01A0-6857-5E9DB84BB90F}"/>
              </a:ext>
            </a:extLst>
          </p:cNvPr>
          <p:cNvSpPr txBox="1">
            <a:spLocks/>
          </p:cNvSpPr>
          <p:nvPr/>
        </p:nvSpPr>
        <p:spPr>
          <a:xfrm>
            <a:off x="471720" y="2472496"/>
            <a:ext cx="3499758" cy="2801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ans Pro"/>
              <a:buNone/>
              <a:defRPr sz="16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1pPr>
            <a:lvl2pPr marL="615950" marR="0" lvl="1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2pPr>
            <a:lvl3pPr marL="1073150" marR="0" lvl="2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3pPr>
            <a:lvl4pPr marL="1530350" marR="0" lvl="3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4pPr>
            <a:lvl5pPr marL="1987550" marR="0" lvl="4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None/>
              <a:defRPr sz="1100" b="0" i="0" u="none" strike="noStrike" cap="none">
                <a:solidFill>
                  <a:schemeClr val="bg1"/>
                </a:solidFill>
                <a:latin typeface="BentonSans Book" panose="02000503000000020004" pitchFamily="2" charset="77"/>
                <a:ea typeface="Source Sans Pro"/>
                <a:cs typeface="Source Sans Pro"/>
                <a:sym typeface="Source Sans Pr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●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ans Pro"/>
              <a:buChar char="○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Source Sans Pro"/>
              <a:buChar char="■"/>
              <a:defRPr sz="11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Source Sans Pro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ntonSans Book" panose="02000503000000020004" pitchFamily="2" charset="77"/>
              <a:ea typeface="Source Sans Pro"/>
              <a:sym typeface="Source Sans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26754-27E9-4C89-D595-D0BB270C0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1488087" y="1234745"/>
            <a:ext cx="2093237" cy="22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3B8CA-2339-08A0-1E65-2B20796361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7533" y="1736109"/>
            <a:ext cx="4324012" cy="1207128"/>
          </a:xfrm>
        </p:spPr>
        <p:txBody>
          <a:bodyPr/>
          <a:lstStyle/>
          <a:p>
            <a:r>
              <a:rPr lang="en-US" sz="3600" dirty="0">
                <a:solidFill>
                  <a:srgbClr val="231F20"/>
                </a:solidFill>
              </a:rPr>
              <a:t>Purpose and Future of Elements </a:t>
            </a:r>
          </a:p>
        </p:txBody>
      </p:sp>
    </p:spTree>
    <p:extLst>
      <p:ext uri="{BB962C8B-B14F-4D97-AF65-F5344CB8AC3E}">
        <p14:creationId xmlns:p14="http://schemas.microsoft.com/office/powerpoint/2010/main" val="391546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7E9F6-B664-F312-673B-73356E70B00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3758" y="1854434"/>
            <a:ext cx="3978275" cy="2260600"/>
          </a:xfrm>
        </p:spPr>
        <p:txBody>
          <a:bodyPr/>
          <a:lstStyle/>
          <a:p>
            <a:pPr marL="146050" indent="0">
              <a:buNone/>
            </a:pPr>
            <a:endParaRPr lang="en-US" sz="1400" dirty="0">
              <a:solidFill>
                <a:srgbClr val="231F20"/>
              </a:solidFill>
            </a:endParaRPr>
          </a:p>
          <a:p>
            <a:pPr marL="146050" indent="0">
              <a:buNone/>
            </a:pPr>
            <a:r>
              <a:rPr lang="en-US" sz="1400" dirty="0">
                <a:solidFill>
                  <a:srgbClr val="231F20"/>
                </a:solidFill>
              </a:rPr>
              <a:t>Common complaints included: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Clunky User Experience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Too many fields!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Caused duplicative work for faculty </a:t>
            </a:r>
            <a:br>
              <a:rPr lang="en-US" sz="1400" dirty="0">
                <a:solidFill>
                  <a:srgbClr val="231F20"/>
                </a:solidFill>
              </a:rPr>
            </a:br>
            <a:r>
              <a:rPr lang="en-US" sz="1400" dirty="0">
                <a:solidFill>
                  <a:srgbClr val="231F20"/>
                </a:solidFill>
              </a:rPr>
              <a:t>(e.g. online profiles, annual review) 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And duplicative work for campuses </a:t>
            </a:r>
            <a:br>
              <a:rPr lang="en-US" sz="1400" dirty="0">
                <a:solidFill>
                  <a:srgbClr val="231F20"/>
                </a:solidFill>
              </a:rPr>
            </a:br>
            <a:r>
              <a:rPr lang="en-US" sz="1400" dirty="0">
                <a:solidFill>
                  <a:srgbClr val="231F20"/>
                </a:solidFill>
              </a:rPr>
              <a:t>(e.g. awards and reporting)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BAE5-6F7E-4B1E-54F0-83501E2C9FC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44396" y="2081606"/>
            <a:ext cx="3973512" cy="2260600"/>
          </a:xfrm>
        </p:spPr>
        <p:txBody>
          <a:bodyPr/>
          <a:lstStyle/>
          <a:p>
            <a:pPr marL="146050" indent="0">
              <a:buNone/>
            </a:pPr>
            <a:r>
              <a:rPr lang="en-US" sz="1400" dirty="0">
                <a:solidFill>
                  <a:srgbClr val="231F20"/>
                </a:solidFill>
              </a:rPr>
              <a:t>The goal was to find a system that: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Simplify activity reporting for faculty.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Provide faculty a greater benefit to reporting activity.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Allow for process optimization for various workflows for administrators. </a:t>
            </a:r>
            <a:br>
              <a:rPr lang="en-US" sz="1400" dirty="0">
                <a:solidFill>
                  <a:srgbClr val="231F20"/>
                </a:solidFill>
              </a:rPr>
            </a:br>
            <a:r>
              <a:rPr lang="en-US" sz="1400" dirty="0">
                <a:solidFill>
                  <a:srgbClr val="231F20"/>
                </a:solidFill>
              </a:rPr>
              <a:t>(e.g., Annual Review, P&amp;T, others)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Identifying the Need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B729F-13CB-5B0C-8466-0B929DAE13A7}"/>
              </a:ext>
            </a:extLst>
          </p:cNvPr>
          <p:cNvSpPr txBox="1"/>
          <p:nvPr/>
        </p:nvSpPr>
        <p:spPr>
          <a:xfrm>
            <a:off x="1183757" y="1644109"/>
            <a:ext cx="72706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1600" dirty="0"/>
              <a:t>DMAI was not serving the needs of the faculty for reporting faculty activities.</a:t>
            </a:r>
          </a:p>
        </p:txBody>
      </p:sp>
    </p:spTree>
    <p:extLst>
      <p:ext uri="{BB962C8B-B14F-4D97-AF65-F5344CB8AC3E}">
        <p14:creationId xmlns:p14="http://schemas.microsoft.com/office/powerpoint/2010/main" val="490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7E9F6-B664-F312-673B-73356E70B00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3758" y="1854434"/>
            <a:ext cx="3182679" cy="2260600"/>
          </a:xfrm>
        </p:spPr>
        <p:txBody>
          <a:bodyPr/>
          <a:lstStyle/>
          <a:p>
            <a:pPr marL="146050" indent="0">
              <a:buNone/>
            </a:pPr>
            <a:endParaRPr lang="en-US" sz="1400" dirty="0">
              <a:solidFill>
                <a:srgbClr val="231F20"/>
              </a:solidFill>
            </a:endParaRPr>
          </a:p>
          <a:p>
            <a:pPr marL="146050" indent="0">
              <a:buNone/>
            </a:pPr>
            <a:r>
              <a:rPr lang="en-US" sz="1400" dirty="0">
                <a:solidFill>
                  <a:srgbClr val="8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Task Force Members </a:t>
            </a:r>
            <a:r>
              <a:rPr lang="en-US" sz="1400" dirty="0">
                <a:solidFill>
                  <a:srgbClr val="231F20"/>
                </a:solidFill>
              </a:rPr>
              <a:t>included: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9 faculty from the various Faculty Councils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2 Associate Deans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4 individuals from Academic Affairs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3 individuals from UITS</a:t>
            </a:r>
          </a:p>
          <a:p>
            <a:pPr>
              <a:buClr>
                <a:srgbClr val="800000"/>
              </a:buClr>
            </a:pPr>
            <a:endParaRPr lang="en-US" sz="1400" dirty="0">
              <a:solidFill>
                <a:srgbClr val="231F2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BAE5-6F7E-4B1E-54F0-83501E2C9FC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44396" y="2081606"/>
            <a:ext cx="3973512" cy="2260600"/>
          </a:xfrm>
        </p:spPr>
        <p:txBody>
          <a:bodyPr/>
          <a:lstStyle/>
          <a:p>
            <a:pPr marL="146050" indent="0">
              <a:buNone/>
            </a:pPr>
            <a:r>
              <a:rPr lang="en-US" sz="1400" dirty="0">
                <a:solidFill>
                  <a:srgbClr val="231F20"/>
                </a:solidFill>
              </a:rPr>
              <a:t>Review Activities: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Developed Criteria Matrix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Vetted 6 supplier proposals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Viewed 2 supplier’s products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Determined to move forward with </a:t>
            </a:r>
            <a:br>
              <a:rPr lang="en-US" sz="1400" dirty="0">
                <a:solidFill>
                  <a:srgbClr val="231F20"/>
                </a:solidFill>
              </a:rPr>
            </a:br>
            <a:r>
              <a:rPr lang="en-US" sz="1400" dirty="0">
                <a:solidFill>
                  <a:srgbClr val="231F20"/>
                </a:solidFill>
              </a:rPr>
              <a:t>Symplectic Elements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The Review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B729F-13CB-5B0C-8466-0B929DAE13A7}"/>
              </a:ext>
            </a:extLst>
          </p:cNvPr>
          <p:cNvSpPr txBox="1"/>
          <p:nvPr/>
        </p:nvSpPr>
        <p:spPr>
          <a:xfrm>
            <a:off x="1183758" y="1644109"/>
            <a:ext cx="6514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1600" dirty="0"/>
              <a:t>Develop a Request for Proposals</a:t>
            </a:r>
          </a:p>
        </p:txBody>
      </p:sp>
    </p:spTree>
    <p:extLst>
      <p:ext uri="{BB962C8B-B14F-4D97-AF65-F5344CB8AC3E}">
        <p14:creationId xmlns:p14="http://schemas.microsoft.com/office/powerpoint/2010/main" val="12128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07E9F6-B664-F312-673B-73356E70B00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83758" y="1813386"/>
            <a:ext cx="6776484" cy="2260600"/>
          </a:xfrm>
        </p:spPr>
        <p:txBody>
          <a:bodyPr/>
          <a:lstStyle/>
          <a:p>
            <a:pPr marL="146050" indent="0">
              <a:buNone/>
            </a:pPr>
            <a:endParaRPr lang="en-US" sz="1400" dirty="0">
              <a:solidFill>
                <a:srgbClr val="231F20"/>
              </a:solidFill>
            </a:endParaRP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chemeClr val="bg2"/>
                </a:solidFill>
              </a:rPr>
              <a:t>An easier user interface for improved faculty experience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Automated scholarly matching to reduce manual entries for faculty in certain disciplines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Bibliographic import capabilities to support broader disciplines and varied publications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Enterprise–wide web profiles for less duplication of work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Workflow and routing capabilities for simplified processing </a:t>
            </a:r>
          </a:p>
          <a:p>
            <a:pPr>
              <a:buClr>
                <a:srgbClr val="800000"/>
              </a:buClr>
            </a:pPr>
            <a:r>
              <a:rPr lang="en-US" sz="1400" dirty="0">
                <a:solidFill>
                  <a:srgbClr val="231F20"/>
                </a:solidFill>
              </a:rPr>
              <a:t>Continual improvement by revisiting why we did things before and how we can do them better in Elements for an overall improved experience</a:t>
            </a:r>
          </a:p>
          <a:p>
            <a:pPr>
              <a:buClr>
                <a:srgbClr val="800000"/>
              </a:buClr>
            </a:pPr>
            <a:endParaRPr lang="en-US" sz="1400" dirty="0">
              <a:solidFill>
                <a:srgbClr val="231F2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9774E2-1E88-2786-44CF-6D3D4FB4C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9586" y="636515"/>
            <a:ext cx="8112125" cy="627063"/>
          </a:xfrm>
        </p:spPr>
        <p:txBody>
          <a:bodyPr/>
          <a:lstStyle/>
          <a:p>
            <a:r>
              <a:rPr lang="en-US" dirty="0"/>
              <a:t>Why Elements?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994EB-5FF0-1D07-CCCE-03912482A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25"/>
          <a:stretch/>
        </p:blipFill>
        <p:spPr bwMode="auto">
          <a:xfrm>
            <a:off x="430117" y="426192"/>
            <a:ext cx="992421" cy="10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B729F-13CB-5B0C-8466-0B929DAE13A7}"/>
              </a:ext>
            </a:extLst>
          </p:cNvPr>
          <p:cNvSpPr txBox="1"/>
          <p:nvPr/>
        </p:nvSpPr>
        <p:spPr>
          <a:xfrm>
            <a:off x="1183758" y="1644109"/>
            <a:ext cx="6514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1600" dirty="0"/>
              <a:t>Elements provides:</a:t>
            </a:r>
          </a:p>
        </p:txBody>
      </p:sp>
    </p:spTree>
    <p:extLst>
      <p:ext uri="{BB962C8B-B14F-4D97-AF65-F5344CB8AC3E}">
        <p14:creationId xmlns:p14="http://schemas.microsoft.com/office/powerpoint/2010/main" val="19373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Bring on Tomorrow">
  <a:themeElements>
    <a:clrScheme name="Streamline">
      <a:dk1>
        <a:srgbClr val="990000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DD0031"/>
      </a:accent2>
      <a:accent3>
        <a:srgbClr val="4C1213"/>
      </a:accent3>
      <a:accent4>
        <a:srgbClr val="F1BE48"/>
      </a:accent4>
      <a:accent5>
        <a:srgbClr val="DC8823"/>
      </a:accent5>
      <a:accent6>
        <a:srgbClr val="ACA39A"/>
      </a:accent6>
      <a:hlink>
        <a:srgbClr val="00629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spcFirstLastPara="1" wrap="square" lIns="91425" tIns="91425" rIns="91425" bIns="91425" anchor="t" anchorCtr="0">
        <a:noAutofit/>
      </a:bodyPr>
      <a:lstStyle>
        <a:defPPr algn="l">
          <a:defRPr sz="2600" dirty="0" smtClean="0">
            <a:solidFill>
              <a:schemeClr val="bg1"/>
            </a:solidFill>
            <a:latin typeface="Georgia" panose="02040502050405020303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E302F0A-FA2D-8B43-9312-71D103174EDC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420e54-9b8f-4f44-a78c-afb97d13113c" xsi:nil="true"/>
    <lcf76f155ced4ddcb4097134ff3c332f xmlns="8f491ff5-e9e7-4509-8043-5be94f4446e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03B5AA7B7AE49909ECB964E99F013" ma:contentTypeVersion="14" ma:contentTypeDescription="Create a new document." ma:contentTypeScope="" ma:versionID="86b0e96708211665b1d934d240efd910">
  <xsd:schema xmlns:xsd="http://www.w3.org/2001/XMLSchema" xmlns:xs="http://www.w3.org/2001/XMLSchema" xmlns:p="http://schemas.microsoft.com/office/2006/metadata/properties" xmlns:ns2="8f491ff5-e9e7-4509-8043-5be94f4446ed" xmlns:ns3="f7420e54-9b8f-4f44-a78c-afb97d13113c" targetNamespace="http://schemas.microsoft.com/office/2006/metadata/properties" ma:root="true" ma:fieldsID="4f0af76b797371e4aa3738e7a2c17ab9" ns2:_="" ns3:_="">
    <xsd:import namespace="8f491ff5-e9e7-4509-8043-5be94f4446ed"/>
    <xsd:import namespace="f7420e54-9b8f-4f44-a78c-afb97d131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91ff5-e9e7-4509-8043-5be94f444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20e54-9b8f-4f44-a78c-afb97d13113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ad5629-8766-4f32-96c8-9c31c87c48f3}" ma:internalName="TaxCatchAll" ma:showField="CatchAllData" ma:web="f7420e54-9b8f-4f44-a78c-afb97d131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D089FE-1FCF-411F-94C3-0F74A9E705B6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8f491ff5-e9e7-4509-8043-5be94f4446ed"/>
    <ds:schemaRef ds:uri="f7420e54-9b8f-4f44-a78c-afb97d13113c"/>
    <ds:schemaRef ds:uri="http://www.w3.org/XML/1998/namespace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B8090E5-5A19-4104-84B5-3C8CBE9149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01B82-488A-4BFA-BABD-27F9388FD8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491ff5-e9e7-4509-8043-5be94f4446ed"/>
    <ds:schemaRef ds:uri="f7420e54-9b8f-4f44-a78c-afb97d131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2250</TotalTime>
  <Words>945</Words>
  <Application>Microsoft Office PowerPoint</Application>
  <PresentationFormat>On-screen Show (16:9)</PresentationFormat>
  <Paragraphs>179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 Narrow</vt:lpstr>
      <vt:lpstr>Georgia</vt:lpstr>
      <vt:lpstr>Symbol</vt:lpstr>
      <vt:lpstr>Arial</vt:lpstr>
      <vt:lpstr>Lato</vt:lpstr>
      <vt:lpstr>Calibri</vt:lpstr>
      <vt:lpstr>BentonSans Regular</vt:lpstr>
      <vt:lpstr>BentonSans Medium</vt:lpstr>
      <vt:lpstr>BentonSans Book</vt:lpstr>
      <vt:lpstr>BentonSansCond Black</vt:lpstr>
      <vt:lpstr>Source Sans Pro</vt:lpstr>
      <vt:lpstr>Bring on Tomorrow</vt:lpstr>
      <vt:lpstr>PowerPoint Presentation</vt:lpstr>
      <vt:lpstr>Agenda</vt:lpstr>
      <vt:lpstr>The Team</vt:lpstr>
      <vt:lpstr>The Team</vt:lpstr>
      <vt:lpstr>The Pilot Team</vt:lpstr>
      <vt:lpstr>Purpose and Future of Elements </vt:lpstr>
      <vt:lpstr>Identifying the Need</vt:lpstr>
      <vt:lpstr>The Review Process</vt:lpstr>
      <vt:lpstr>Why Elements?</vt:lpstr>
      <vt:lpstr>The Purpose of Elements</vt:lpstr>
      <vt:lpstr>Implementation Timeline </vt:lpstr>
      <vt:lpstr>Accessing and Navigating the System</vt:lpstr>
      <vt:lpstr>PowerPoint Presentation</vt:lpstr>
      <vt:lpstr>Accessing the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Paul, LJ</dc:creator>
  <cp:lastModifiedBy>Osika, Elizabeth</cp:lastModifiedBy>
  <cp:revision>22</cp:revision>
  <cp:lastPrinted>2024-08-12T16:47:30Z</cp:lastPrinted>
  <dcterms:modified xsi:type="dcterms:W3CDTF">2024-10-29T15:01:21Z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0x01010068303B5AA7B7AE49909ECB964E99F013</vt:lpwstr>
  </property>
  <property fmtid="{D5CDD505-2E9C-101B-9397-08002B2CF9AE}" pid="3" name="MediaServiceImageTags">
    <vt:lpwstr/>
  </property>
</Properties>
</file>